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2034"/>
    <a:srgbClr val="AF3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A6D8E8-9CA6-4B81-A565-771FCC26577C}" v="5" dt="2020-07-15T13:55:45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03"/>
  </p:normalViewPr>
  <p:slideViewPr>
    <p:cSldViewPr snapToGrid="0" snapToObjects="1">
      <p:cViewPr varScale="1">
        <p:scale>
          <a:sx n="108" d="100"/>
          <a:sy n="108" d="100"/>
        </p:scale>
        <p:origin x="4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elia Hayden" userId="d98834d7c403f732" providerId="LiveId" clId="{23A6D8E8-9CA6-4B81-A565-771FCC26577C}"/>
    <pc:docChg chg="undo custSel modSld">
      <pc:chgData name="Amelia Hayden" userId="d98834d7c403f732" providerId="LiveId" clId="{23A6D8E8-9CA6-4B81-A565-771FCC26577C}" dt="2020-07-15T13:56:11.946" v="120" actId="1076"/>
      <pc:docMkLst>
        <pc:docMk/>
      </pc:docMkLst>
      <pc:sldChg chg="addSp delSp modSp mod">
        <pc:chgData name="Amelia Hayden" userId="d98834d7c403f732" providerId="LiveId" clId="{23A6D8E8-9CA6-4B81-A565-771FCC26577C}" dt="2020-07-15T13:56:11.946" v="120" actId="1076"/>
        <pc:sldMkLst>
          <pc:docMk/>
          <pc:sldMk cId="1055423085" sldId="257"/>
        </pc:sldMkLst>
        <pc:spChg chg="mod">
          <ac:chgData name="Amelia Hayden" userId="d98834d7c403f732" providerId="LiveId" clId="{23A6D8E8-9CA6-4B81-A565-771FCC26577C}" dt="2020-07-14T23:19:00.507" v="11" actId="20577"/>
          <ac:spMkLst>
            <pc:docMk/>
            <pc:sldMk cId="1055423085" sldId="257"/>
            <ac:spMk id="2" creationId="{EA7CE3C2-732E-3B44-BB1C-C4C9C4C4A8CF}"/>
          </ac:spMkLst>
        </pc:spChg>
        <pc:spChg chg="add del mod">
          <ac:chgData name="Amelia Hayden" userId="d98834d7c403f732" providerId="LiveId" clId="{23A6D8E8-9CA6-4B81-A565-771FCC26577C}" dt="2020-07-15T13:55:36.704" v="112" actId="478"/>
          <ac:spMkLst>
            <pc:docMk/>
            <pc:sldMk cId="1055423085" sldId="257"/>
            <ac:spMk id="3" creationId="{EC90AB51-ED43-46EE-B7D0-B97D2E48A82C}"/>
          </ac:spMkLst>
        </pc:spChg>
        <pc:spChg chg="mod">
          <ac:chgData name="Amelia Hayden" userId="d98834d7c403f732" providerId="LiveId" clId="{23A6D8E8-9CA6-4B81-A565-771FCC26577C}" dt="2020-07-15T13:56:11.946" v="120" actId="1076"/>
          <ac:spMkLst>
            <pc:docMk/>
            <pc:sldMk cId="1055423085" sldId="257"/>
            <ac:spMk id="11" creationId="{8A6489BF-EB7F-9149-83FD-E4DC5654B54E}"/>
          </ac:spMkLst>
        </pc:spChg>
        <pc:picChg chg="add mod">
          <ac:chgData name="Amelia Hayden" userId="d98834d7c403f732" providerId="LiveId" clId="{23A6D8E8-9CA6-4B81-A565-771FCC26577C}" dt="2020-07-15T13:56:11.946" v="120" actId="1076"/>
          <ac:picMkLst>
            <pc:docMk/>
            <pc:sldMk cId="1055423085" sldId="257"/>
            <ac:picMk id="5" creationId="{499435AD-6F61-49AC-BCCC-50FE1EDCA590}"/>
          </ac:picMkLst>
        </pc:picChg>
      </pc:sldChg>
      <pc:sldChg chg="modSp mod">
        <pc:chgData name="Amelia Hayden" userId="d98834d7c403f732" providerId="LiveId" clId="{23A6D8E8-9CA6-4B81-A565-771FCC26577C}" dt="2020-07-14T23:20:56.383" v="13" actId="1076"/>
        <pc:sldMkLst>
          <pc:docMk/>
          <pc:sldMk cId="1654696301" sldId="258"/>
        </pc:sldMkLst>
        <pc:picChg chg="mod">
          <ac:chgData name="Amelia Hayden" userId="d98834d7c403f732" providerId="LiveId" clId="{23A6D8E8-9CA6-4B81-A565-771FCC26577C}" dt="2020-07-14T23:20:56.383" v="13" actId="1076"/>
          <ac:picMkLst>
            <pc:docMk/>
            <pc:sldMk cId="1654696301" sldId="258"/>
            <ac:picMk id="5" creationId="{A607842C-5AE5-ED45-8EBC-6DE84D0AC67E}"/>
          </ac:picMkLst>
        </pc:picChg>
      </pc:sldChg>
      <pc:sldChg chg="modSp mod">
        <pc:chgData name="Amelia Hayden" userId="d98834d7c403f732" providerId="LiveId" clId="{23A6D8E8-9CA6-4B81-A565-771FCC26577C}" dt="2020-07-15T13:54:57.184" v="111" actId="20577"/>
        <pc:sldMkLst>
          <pc:docMk/>
          <pc:sldMk cId="2367816531" sldId="259"/>
        </pc:sldMkLst>
        <pc:spChg chg="mod">
          <ac:chgData name="Amelia Hayden" userId="d98834d7c403f732" providerId="LiveId" clId="{23A6D8E8-9CA6-4B81-A565-771FCC26577C}" dt="2020-07-15T13:54:57.184" v="111" actId="20577"/>
          <ac:spMkLst>
            <pc:docMk/>
            <pc:sldMk cId="2367816531" sldId="259"/>
            <ac:spMk id="2" creationId="{EA7CE3C2-732E-3B44-BB1C-C4C9C4C4A8CF}"/>
          </ac:spMkLst>
        </pc:spChg>
        <pc:picChg chg="mod">
          <ac:chgData name="Amelia Hayden" userId="d98834d7c403f732" providerId="LiveId" clId="{23A6D8E8-9CA6-4B81-A565-771FCC26577C}" dt="2020-07-14T23:21:39.402" v="18" actId="1076"/>
          <ac:picMkLst>
            <pc:docMk/>
            <pc:sldMk cId="2367816531" sldId="259"/>
            <ac:picMk id="5" creationId="{3E477F94-CBD3-F142-9DBD-0F1DD6265D5B}"/>
          </ac:picMkLst>
        </pc:picChg>
      </pc:sldChg>
      <pc:sldChg chg="addSp delSp modSp mod modAnim modNotesTx">
        <pc:chgData name="Amelia Hayden" userId="d98834d7c403f732" providerId="LiveId" clId="{23A6D8E8-9CA6-4B81-A565-771FCC26577C}" dt="2020-07-14T23:23:04.460" v="28" actId="20577"/>
        <pc:sldMkLst>
          <pc:docMk/>
          <pc:sldMk cId="1615354858" sldId="260"/>
        </pc:sldMkLst>
        <pc:spChg chg="del mod">
          <ac:chgData name="Amelia Hayden" userId="d98834d7c403f732" providerId="LiveId" clId="{23A6D8E8-9CA6-4B81-A565-771FCC26577C}" dt="2020-07-14T23:22:28.889" v="20"/>
          <ac:spMkLst>
            <pc:docMk/>
            <pc:sldMk cId="1615354858" sldId="260"/>
            <ac:spMk id="4" creationId="{EDE75865-3461-D044-88C0-B3E241B5DD36}"/>
          </ac:spMkLst>
        </pc:spChg>
        <pc:picChg chg="add mod">
          <ac:chgData name="Amelia Hayden" userId="d98834d7c403f732" providerId="LiveId" clId="{23A6D8E8-9CA6-4B81-A565-771FCC26577C}" dt="2020-07-14T23:22:51.308" v="22" actId="1076"/>
          <ac:picMkLst>
            <pc:docMk/>
            <pc:sldMk cId="1615354858" sldId="260"/>
            <ac:picMk id="3" creationId="{1A55603C-08B1-40D3-B060-BEE3D17D5B47}"/>
          </ac:picMkLst>
        </pc:picChg>
      </pc:sldChg>
      <pc:sldChg chg="addSp delSp modSp mod modAnim modNotesTx">
        <pc:chgData name="Amelia Hayden" userId="d98834d7c403f732" providerId="LiveId" clId="{23A6D8E8-9CA6-4B81-A565-771FCC26577C}" dt="2020-07-14T23:24:00.067" v="32" actId="20577"/>
        <pc:sldMkLst>
          <pc:docMk/>
          <pc:sldMk cId="3928205339" sldId="263"/>
        </pc:sldMkLst>
        <pc:spChg chg="del mod">
          <ac:chgData name="Amelia Hayden" userId="d98834d7c403f732" providerId="LiveId" clId="{23A6D8E8-9CA6-4B81-A565-771FCC26577C}" dt="2020-07-14T23:23:46.650" v="30" actId="478"/>
          <ac:spMkLst>
            <pc:docMk/>
            <pc:sldMk cId="3928205339" sldId="263"/>
            <ac:spMk id="4" creationId="{2ED70A19-2D71-9A44-A8A6-549A41B0EBE9}"/>
          </ac:spMkLst>
        </pc:spChg>
        <pc:spChg chg="add del mod">
          <ac:chgData name="Amelia Hayden" userId="d98834d7c403f732" providerId="LiveId" clId="{23A6D8E8-9CA6-4B81-A565-771FCC26577C}" dt="2020-07-14T23:23:57.977" v="31"/>
          <ac:spMkLst>
            <pc:docMk/>
            <pc:sldMk cId="3928205339" sldId="263"/>
            <ac:spMk id="5" creationId="{07B6CF42-354A-4C98-88BB-7EA763997BD3}"/>
          </ac:spMkLst>
        </pc:spChg>
        <pc:picChg chg="add mod">
          <ac:chgData name="Amelia Hayden" userId="d98834d7c403f732" providerId="LiveId" clId="{23A6D8E8-9CA6-4B81-A565-771FCC26577C}" dt="2020-07-14T23:23:57.977" v="31"/>
          <ac:picMkLst>
            <pc:docMk/>
            <pc:sldMk cId="3928205339" sldId="263"/>
            <ac:picMk id="6" creationId="{B5329E0E-BA21-459C-A069-B9348B2B0B8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35E8E-EB7B-5442-B995-B08F84357B02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8BE67-0BB1-4E4A-9D1B-95AE1BE93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3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title, headshot 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251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14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3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25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69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57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E8BE67-0BB1-4E4A-9D1B-95AE1BE93A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922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EE594-16FA-1447-BBF8-F041955CA8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7D6F57-2FCC-8D4C-97CD-656A83FE74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42D05-5439-AB4B-B1B2-ADE0123E1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71AC-6444-3C4C-9569-055810FB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0E6E0-DDD3-EC4A-93A5-79A4D6A32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1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9ECC7-AA70-6D47-AB56-48EEABB04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56F6A3-BB53-4947-AB48-1277606037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E50A1-67A7-F44E-9FD8-88E6512C8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095ED-B746-4641-B0CC-447CB1002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33235-DB8B-7B4B-B78C-68F17417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3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20C44C-5675-F645-888D-450BC0AB90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084C4F-2036-9341-B235-B4A05C317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B36F7-BBB7-7A45-85B4-4A54E4304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EDBFA-1C80-AF47-B600-F6B193ADE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4B53D-D8FD-754B-BFD0-32F31BE4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0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854E2-AB09-1E4C-B378-63D404EB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3FBFA-BAF3-7846-A983-861E00A5C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D2A70-BE65-FB47-A595-AE2E2BF9E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BE082-CFF8-2B43-9CAD-2131C4DD7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34B02-A449-094E-97B5-8D23403F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91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57683-4C9E-0E48-BC8B-FA3918CDD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7F47A0-FBDD-D64C-B7D8-2ABBDD88C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AF4A0-C28A-1A46-964B-8011133D9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E8C6F-B9D9-974E-A518-FC4B56EC2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86B5F-D37B-F74D-8C04-28B81F169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9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2FB25-5800-8948-8E54-B10F309D5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E0F7B-A4FC-CD47-9D69-58EE1CCD1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A2B555-618F-BD4C-9960-ABAE8ACBA2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DB98A-514B-754B-9792-F16AA90C5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FB8C3D-A5C5-ED47-AD3E-E8EFCCD68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1DDDA-E229-1E48-BAA6-0B17053C6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AE1DE-5718-0843-8B16-3C437281A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D469D-F4A0-B641-A524-A5C009414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375B5A-6F49-414A-8E27-234A87DC7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542530-A3EA-4646-BBF0-B27E545457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FF6E38-A59F-FD43-9E43-E10CFCCA1B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2422F8-0995-9544-8F69-5A62D2F2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79DC08-C984-E644-8B97-0D7D3510B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80FF9F-013D-AF40-AB48-D9904E3F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6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7649F-72F6-1248-9E88-95418D18B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2F14D7-EB94-F64F-BD0F-803456619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0B7178-76D0-7C4C-AB21-25E754C79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BF77C4-162C-8F4A-B606-F277CC057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75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39AF81-A140-574C-B049-79A39C69B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5A4BBA-8941-3842-9A6E-40BAA1701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115098-7ED5-394A-8E9C-E633E77F9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7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144E8-9365-7C4D-A4BB-8C5463E42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6130A-AD7C-7D45-973B-879DCC814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FFFE6-DE8D-8741-8405-381C786CF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AAEA3-8A7D-A84A-8852-C2865F61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44278-EC91-C74A-81F2-D11D8A0C5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001D7-6735-E84A-9CD6-0BF4F8DA5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0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AB8DB-82FC-CB40-B56B-A8DC21AC1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6F71C-882F-9C4B-A6E4-00824F98D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DCC84-F26D-464B-A0C1-9A51831A0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1DE79-AB31-D946-B972-0DB548B8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23399-5342-CF48-9E8E-3B55FAA33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BA015-E6E5-F24E-8126-3DB67B05E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8CD4E1-0C17-E849-96D0-1E5054EA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D1B8D-7BCD-3C41-8DEB-5E3990599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E3966-950F-E54D-ABBD-8C8618B177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2145-1F21-A547-9E2C-CC585D6F3476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DCAE-61CE-DB48-95C9-3CDE01096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B5E92-56F1-264B-86A3-833310650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D5D94-AC2F-3246-B45D-8F26D2F5E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9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RgG7U2uf5g?feature=oembed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7QBAqjyi5k?feature=oembed" TargetMode="Externa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86D8A-868F-BC4C-AD7F-98DD25371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237" y="914400"/>
            <a:ext cx="3657600" cy="2893506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FF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Prairie Chickens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404E5B8A-A1E6-7649-A3F1-27669E31A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822" y="2196335"/>
            <a:ext cx="6553545" cy="247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32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194A940-1941-9447-870C-DE23E969261C}"/>
              </a:ext>
            </a:extLst>
          </p:cNvPr>
          <p:cNvSpPr/>
          <p:nvPr/>
        </p:nvSpPr>
        <p:spPr>
          <a:xfrm>
            <a:off x="-1" y="365125"/>
            <a:ext cx="10421655" cy="1137998"/>
          </a:xfrm>
          <a:prstGeom prst="rect">
            <a:avLst/>
          </a:prstGeom>
          <a:solidFill>
            <a:srgbClr val="752034"/>
          </a:solidFill>
          <a:ln>
            <a:solidFill>
              <a:srgbClr val="7520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Introduction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A6489BF-EB7F-9149-83FD-E4DC5654B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0022" y="1825625"/>
            <a:ext cx="961377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US" b="1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US" b="1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US" b="1" dirty="0">
                <a:latin typeface="Avenir Book" panose="02000503020000020003" pitchFamily="2" charset="0"/>
              </a:rPr>
              <a:t>Peg Kohring</a:t>
            </a:r>
          </a:p>
          <a:p>
            <a:pPr marL="0" indent="0">
              <a:buNone/>
            </a:pPr>
            <a:r>
              <a:rPr lang="en-US" dirty="0">
                <a:latin typeface="Avenir Book" panose="02000503020000020003" pitchFamily="2" charset="0"/>
              </a:rPr>
              <a:t>Conservationist Scientist</a:t>
            </a:r>
          </a:p>
          <a:p>
            <a:pPr marL="0" indent="0">
              <a:buNone/>
            </a:pP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5" name="Picture 4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499435AD-6F61-49AC-BCCC-50FE1EDCA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953" y="1825625"/>
            <a:ext cx="3841195" cy="456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2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194A940-1941-9447-870C-DE23E969261C}"/>
              </a:ext>
            </a:extLst>
          </p:cNvPr>
          <p:cNvSpPr/>
          <p:nvPr/>
        </p:nvSpPr>
        <p:spPr>
          <a:xfrm>
            <a:off x="0" y="432593"/>
            <a:ext cx="11353800" cy="1145686"/>
          </a:xfrm>
          <a:prstGeom prst="rect">
            <a:avLst/>
          </a:prstGeom>
          <a:solidFill>
            <a:srgbClr val="752034"/>
          </a:solidFill>
          <a:ln>
            <a:solidFill>
              <a:srgbClr val="7520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4" y="34448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Prairie Chickens</a:t>
            </a:r>
          </a:p>
        </p:txBody>
      </p:sp>
      <p:pic>
        <p:nvPicPr>
          <p:cNvPr id="5" name="Picture 4" descr="Discover Nature: Prairie Chickens | KBIA">
            <a:extLst>
              <a:ext uri="{FF2B5EF4-FFF2-40B4-BE49-F238E27FC236}">
                <a16:creationId xmlns:a16="http://schemas.microsoft.com/office/drawing/2014/main" id="{A607842C-5AE5-ED45-8EBC-6DE84D0AC67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329" y="1848482"/>
            <a:ext cx="6188257" cy="4665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4696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194A940-1941-9447-870C-DE23E969261C}"/>
              </a:ext>
            </a:extLst>
          </p:cNvPr>
          <p:cNvSpPr/>
          <p:nvPr/>
        </p:nvSpPr>
        <p:spPr>
          <a:xfrm>
            <a:off x="0" y="432593"/>
            <a:ext cx="11353800" cy="1145686"/>
          </a:xfrm>
          <a:prstGeom prst="rect">
            <a:avLst/>
          </a:prstGeom>
          <a:solidFill>
            <a:srgbClr val="752034"/>
          </a:solidFill>
          <a:ln>
            <a:solidFill>
              <a:srgbClr val="7520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4" y="34448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Where were the prairie chickens?</a:t>
            </a:r>
          </a:p>
        </p:txBody>
      </p:sp>
      <p:pic>
        <p:nvPicPr>
          <p:cNvPr id="5" name="Content Placeholder 4" descr="North American range map">
            <a:extLst>
              <a:ext uri="{FF2B5EF4-FFF2-40B4-BE49-F238E27FC236}">
                <a16:creationId xmlns:a16="http://schemas.microsoft.com/office/drawing/2014/main" id="{3E477F94-CBD3-F142-9DBD-0F1DD6265D5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141" y="2101241"/>
            <a:ext cx="5099013" cy="4183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781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4" y="34448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Where are they now?</a:t>
            </a:r>
          </a:p>
        </p:txBody>
      </p:sp>
      <p:pic>
        <p:nvPicPr>
          <p:cNvPr id="3" name="Online Media 2" title="Biotic and abiotic">
            <a:hlinkClick r:id="" action="ppaction://media"/>
            <a:extLst>
              <a:ext uri="{FF2B5EF4-FFF2-40B4-BE49-F238E27FC236}">
                <a16:creationId xmlns:a16="http://schemas.microsoft.com/office/drawing/2014/main" id="{1A55603C-08B1-40D3-B060-BEE3D17D5B4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94142" y="442142"/>
            <a:ext cx="10369082" cy="583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5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194A940-1941-9447-870C-DE23E969261C}"/>
              </a:ext>
            </a:extLst>
          </p:cNvPr>
          <p:cNvSpPr/>
          <p:nvPr/>
        </p:nvSpPr>
        <p:spPr>
          <a:xfrm>
            <a:off x="0" y="432593"/>
            <a:ext cx="11353800" cy="1145686"/>
          </a:xfrm>
          <a:prstGeom prst="rect">
            <a:avLst/>
          </a:prstGeom>
          <a:solidFill>
            <a:srgbClr val="752034"/>
          </a:solidFill>
          <a:ln>
            <a:solidFill>
              <a:srgbClr val="7520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4" y="34448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Map of North Unit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9DE35FC-825E-4A44-94B2-4BF194A8E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18356" y="1758156"/>
            <a:ext cx="6205949" cy="4795506"/>
          </a:xfrm>
        </p:spPr>
      </p:pic>
    </p:spTree>
    <p:extLst>
      <p:ext uri="{BB962C8B-B14F-4D97-AF65-F5344CB8AC3E}">
        <p14:creationId xmlns:p14="http://schemas.microsoft.com/office/powerpoint/2010/main" val="3675797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194A940-1941-9447-870C-DE23E969261C}"/>
              </a:ext>
            </a:extLst>
          </p:cNvPr>
          <p:cNvSpPr/>
          <p:nvPr/>
        </p:nvSpPr>
        <p:spPr>
          <a:xfrm>
            <a:off x="0" y="432593"/>
            <a:ext cx="11353800" cy="1145686"/>
          </a:xfrm>
          <a:prstGeom prst="rect">
            <a:avLst/>
          </a:prstGeom>
          <a:solidFill>
            <a:srgbClr val="752034"/>
          </a:solidFill>
          <a:ln>
            <a:solidFill>
              <a:srgbClr val="7520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4" y="34448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Rothsay Prairie Chicken Statue</a:t>
            </a:r>
          </a:p>
        </p:txBody>
      </p:sp>
      <p:pic>
        <p:nvPicPr>
          <p:cNvPr id="8" name="Content Placeholder 7" descr="World's Largest Prairie Chicken in Rothsay, Minnesota | Rothsay ...">
            <a:extLst>
              <a:ext uri="{FF2B5EF4-FFF2-40B4-BE49-F238E27FC236}">
                <a16:creationId xmlns:a16="http://schemas.microsoft.com/office/drawing/2014/main" id="{DC375279-BA6C-F447-9386-2FD4299E6C3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646" y="2200274"/>
            <a:ext cx="4829740" cy="3700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9098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194A940-1941-9447-870C-DE23E969261C}"/>
              </a:ext>
            </a:extLst>
          </p:cNvPr>
          <p:cNvSpPr/>
          <p:nvPr/>
        </p:nvSpPr>
        <p:spPr>
          <a:xfrm>
            <a:off x="0" y="432593"/>
            <a:ext cx="11353800" cy="1145686"/>
          </a:xfrm>
          <a:prstGeom prst="rect">
            <a:avLst/>
          </a:prstGeom>
          <a:solidFill>
            <a:srgbClr val="752034"/>
          </a:solidFill>
          <a:ln>
            <a:solidFill>
              <a:srgbClr val="7520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7CE3C2-732E-3B44-BB1C-C4C9C4C4A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94" y="344487"/>
            <a:ext cx="113538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Prairie Chicken Dance of the Cree Native Americans</a:t>
            </a:r>
          </a:p>
        </p:txBody>
      </p:sp>
      <p:pic>
        <p:nvPicPr>
          <p:cNvPr id="6" name="Online Media 5" title="Prairie Chicken Dance">
            <a:hlinkClick r:id="" action="ppaction://media"/>
            <a:extLst>
              <a:ext uri="{FF2B5EF4-FFF2-40B4-BE49-F238E27FC236}">
                <a16:creationId xmlns:a16="http://schemas.microsoft.com/office/drawing/2014/main" id="{B5329E0E-BA21-459C-A069-B9348B2B0B8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28850" y="1825625"/>
            <a:ext cx="773588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0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50</Words>
  <Application>Microsoft Office PowerPoint</Application>
  <PresentationFormat>Widescreen</PresentationFormat>
  <Paragraphs>21</Paragraphs>
  <Slides>8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Avenir Book</vt:lpstr>
      <vt:lpstr>Baskerville</vt:lpstr>
      <vt:lpstr>Calibri</vt:lpstr>
      <vt:lpstr>Calibri Light</vt:lpstr>
      <vt:lpstr>Office Theme</vt:lpstr>
      <vt:lpstr>Prairie Chickens </vt:lpstr>
      <vt:lpstr>Introduction</vt:lpstr>
      <vt:lpstr>Prairie Chickens</vt:lpstr>
      <vt:lpstr>Where were the prairie chickens?</vt:lpstr>
      <vt:lpstr>Where are they now?</vt:lpstr>
      <vt:lpstr>Map of North Unit </vt:lpstr>
      <vt:lpstr>Rothsay Prairie Chicken Statue</vt:lpstr>
      <vt:lpstr>Prairie Chicken Dance of the Cree Native Americans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Guest Speaker Template</dc:title>
  <dc:creator>Lauren Millang</dc:creator>
  <cp:lastModifiedBy>Amelia Hayden</cp:lastModifiedBy>
  <cp:revision>19</cp:revision>
  <dcterms:created xsi:type="dcterms:W3CDTF">2020-06-17T15:24:09Z</dcterms:created>
  <dcterms:modified xsi:type="dcterms:W3CDTF">2020-07-15T13:56:25Z</dcterms:modified>
</cp:coreProperties>
</file>