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96" r:id="rId1"/>
    <p:sldMasterId id="2147483697" r:id="rId2"/>
    <p:sldMasterId id="2147483698" r:id="rId3"/>
    <p:sldMasterId id="2147483699" r:id="rId4"/>
  </p:sldMasterIdLst>
  <p:notesMasterIdLst>
    <p:notesMasterId r:id="rId5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305" r:id="rId17"/>
    <p:sldId id="268" r:id="rId18"/>
    <p:sldId id="269" r:id="rId19"/>
    <p:sldId id="270" r:id="rId20"/>
    <p:sldId id="271" r:id="rId21"/>
    <p:sldId id="272" r:id="rId22"/>
    <p:sldId id="273" r:id="rId23"/>
    <p:sldId id="274" r:id="rId24"/>
    <p:sldId id="275"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300" r:id="rId46"/>
    <p:sldId id="301" r:id="rId47"/>
    <p:sldId id="302" r:id="rId48"/>
    <p:sldId id="303" r:id="rId49"/>
    <p:sldId id="304" r:id="rId50"/>
  </p:sldIdLst>
  <p:sldSz cx="9144000" cy="5143500" type="screen16x9"/>
  <p:notesSz cx="6858000" cy="9144000"/>
  <p:embeddedFontLst>
    <p:embeddedFont>
      <p:font typeface="Cabin" pitchFamily="2" charset="77"/>
      <p:regular r:id="rId52"/>
      <p:bold r:id="rId53"/>
      <p:italic r:id="rId54"/>
      <p:boldItalic r:id="rId55"/>
    </p:embeddedFont>
    <p:embeddedFont>
      <p:font typeface="Calibri" panose="020F0502020204030204" pitchFamily="34" charset="0"/>
      <p:regular r:id="rId56"/>
      <p:bold r:id="rId57"/>
      <p:italic r:id="rId58"/>
      <p:boldItalic r:id="rId59"/>
    </p:embeddedFont>
    <p:embeddedFont>
      <p:font typeface="Caveat" pitchFamily="2" charset="77"/>
      <p:regular r:id="rId60"/>
      <p:bold r:id="rId61"/>
    </p:embeddedFont>
    <p:embeddedFont>
      <p:font typeface="Merriweather" pitchFamily="2" charset="77"/>
      <p:regular r:id="rId62"/>
      <p:bold r:id="rId63"/>
      <p:italic r:id="rId64"/>
      <p:boldItalic r:id="rId65"/>
    </p:embeddedFont>
    <p:embeddedFont>
      <p:font typeface="Montserrat" pitchFamily="2" charset="77"/>
      <p:regular r:id="rId66"/>
      <p:bold r:id="rId67"/>
      <p:italic r:id="rId68"/>
      <p:boldItalic r:id="rId69"/>
    </p:embeddedFont>
    <p:embeddedFont>
      <p:font typeface="Open Sans" panose="020B0606030504020204" pitchFamily="34" charset="0"/>
      <p:regular r:id="rId70"/>
      <p:bold r:id="rId71"/>
      <p:italic r:id="rId72"/>
      <p:boldItalic r:id="rId73"/>
    </p:embeddedFont>
    <p:embeddedFont>
      <p:font typeface="Playfair Display" pitchFamily="2" charset="77"/>
      <p:regular r:id="rId74"/>
      <p:bold r:id="rId75"/>
      <p:italic r:id="rId76"/>
      <p:boldItalic r:id="rId77"/>
    </p:embeddedFont>
    <p:embeddedFont>
      <p:font typeface="Raleway" pitchFamily="2" charset="77"/>
      <p:regular r:id="rId78"/>
      <p:bold r:id="rId79"/>
      <p:italic r:id="rId80"/>
      <p:boldItalic r:id="rId81"/>
    </p:embeddedFont>
    <p:embeddedFont>
      <p:font typeface="Raleway Thin" pitchFamily="2" charset="77"/>
      <p:regular r:id="rId82"/>
      <p:bold r:id="rId83"/>
      <p:italic r:id="rId84"/>
      <p:boldItalic r:id="rId8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5FCFF49-C0F8-45B0-9D3C-8F8B1BB74B41}">
  <a:tblStyle styleId="{E5FCFF49-C0F8-45B0-9D3C-8F8B1BB74B41}" styleName="Table_0">
    <a:wholeTbl>
      <a:tcTxStyle>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A3A03F43-16BF-46EC-ACA2-57966BD86A45}"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65782"/>
  </p:normalViewPr>
  <p:slideViewPr>
    <p:cSldViewPr snapToGrid="0" snapToObjects="1">
      <p:cViewPr varScale="1">
        <p:scale>
          <a:sx n="109" d="100"/>
          <a:sy n="109" d="100"/>
        </p:scale>
        <p:origin x="226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12.fntdata"/><Relationship Id="rId68" Type="http://schemas.openxmlformats.org/officeDocument/2006/relationships/font" Target="fonts/font17.fntdata"/><Relationship Id="rId84" Type="http://schemas.openxmlformats.org/officeDocument/2006/relationships/font" Target="fonts/font33.fntdata"/><Relationship Id="rId89"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font" Target="fonts/font2.fntdata"/><Relationship Id="rId58" Type="http://schemas.openxmlformats.org/officeDocument/2006/relationships/font" Target="fonts/font7.fntdata"/><Relationship Id="rId74" Type="http://schemas.openxmlformats.org/officeDocument/2006/relationships/font" Target="fonts/font23.fntdata"/><Relationship Id="rId79" Type="http://schemas.openxmlformats.org/officeDocument/2006/relationships/font" Target="fonts/font28.fntdata"/><Relationship Id="rId5" Type="http://schemas.openxmlformats.org/officeDocument/2006/relationships/slide" Target="slides/slid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font" Target="fonts/font18.fntdata"/><Relationship Id="rId77" Type="http://schemas.openxmlformats.org/officeDocument/2006/relationships/font" Target="fonts/font26.fntdata"/><Relationship Id="rId8" Type="http://schemas.openxmlformats.org/officeDocument/2006/relationships/slide" Target="slides/slide4.xml"/><Relationship Id="rId51" Type="http://schemas.openxmlformats.org/officeDocument/2006/relationships/notesMaster" Target="notesMasters/notesMaster1.xml"/><Relationship Id="rId72" Type="http://schemas.openxmlformats.org/officeDocument/2006/relationships/font" Target="fonts/font21.fntdata"/><Relationship Id="rId80" Type="http://schemas.openxmlformats.org/officeDocument/2006/relationships/font" Target="fonts/font29.fntdata"/><Relationship Id="rId85" Type="http://schemas.openxmlformats.org/officeDocument/2006/relationships/font" Target="fonts/font34.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8.fntdata"/><Relationship Id="rId67" Type="http://schemas.openxmlformats.org/officeDocument/2006/relationships/font" Target="fonts/font16.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font" Target="fonts/font19.fntdata"/><Relationship Id="rId75" Type="http://schemas.openxmlformats.org/officeDocument/2006/relationships/font" Target="fonts/font24.fntdata"/><Relationship Id="rId83" Type="http://schemas.openxmlformats.org/officeDocument/2006/relationships/font" Target="fonts/font32.fntdata"/><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6.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73" Type="http://schemas.openxmlformats.org/officeDocument/2006/relationships/font" Target="fonts/font22.fntdata"/><Relationship Id="rId78" Type="http://schemas.openxmlformats.org/officeDocument/2006/relationships/font" Target="fonts/font27.fntdata"/><Relationship Id="rId81" Type="http://schemas.openxmlformats.org/officeDocument/2006/relationships/font" Target="fonts/font30.fntdata"/><Relationship Id="rId86"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font" Target="fonts/font4.fntdata"/><Relationship Id="rId76" Type="http://schemas.openxmlformats.org/officeDocument/2006/relationships/font" Target="fonts/font25.fntdata"/><Relationship Id="rId7" Type="http://schemas.openxmlformats.org/officeDocument/2006/relationships/slide" Target="slides/slide3.xml"/><Relationship Id="rId71" Type="http://schemas.openxmlformats.org/officeDocument/2006/relationships/font" Target="fonts/font20.fntdata"/><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font" Target="fonts/font15.fntdata"/><Relationship Id="rId87" Type="http://schemas.openxmlformats.org/officeDocument/2006/relationships/viewProps" Target="viewProps.xml"/><Relationship Id="rId61" Type="http://schemas.openxmlformats.org/officeDocument/2006/relationships/font" Target="fonts/font10.fntdata"/><Relationship Id="rId82" Type="http://schemas.openxmlformats.org/officeDocument/2006/relationships/font" Target="fonts/font31.fntdata"/><Relationship Id="rId19" Type="http://schemas.openxmlformats.org/officeDocument/2006/relationships/slide" Target="slides/slide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temteachingtools.org/link/4703b"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drive.google.com/file/d/1fNdwfMLdBTnbR5qWYyHosgYAxgjxdYwY/view?usp=sharing"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8c556611bd_0_55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8c556611bd_0_5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Hello! Thank you for joining us today. A few things to note before we get started. </a:t>
            </a:r>
            <a:endParaRPr/>
          </a:p>
          <a:p>
            <a:pPr marL="0" lvl="0" indent="0" algn="l" rtl="0">
              <a:spcBef>
                <a:spcPts val="0"/>
              </a:spcBef>
              <a:spcAft>
                <a:spcPts val="0"/>
              </a:spcAft>
              <a:buNone/>
            </a:pPr>
            <a:endParaRPr/>
          </a:p>
          <a:p>
            <a:pPr marL="0" lvl="0" indent="0" algn="l" rtl="0">
              <a:spcBef>
                <a:spcPts val="0"/>
              </a:spcBef>
              <a:spcAft>
                <a:spcPts val="0"/>
              </a:spcAft>
              <a:buNone/>
            </a:pPr>
            <a:r>
              <a:rPr lang="en"/>
              <a:t>We will be using Mentimeter to engage with the audience between speakers as an opportunity for reflection as well as a way to transition between speakers. You can access mentimeter from a mobile device or a separate browser tab. </a:t>
            </a:r>
            <a:endParaRPr/>
          </a:p>
          <a:p>
            <a:pPr marL="0" lvl="0" indent="0" algn="l" rtl="0">
              <a:spcBef>
                <a:spcPts val="0"/>
              </a:spcBef>
              <a:spcAft>
                <a:spcPts val="0"/>
              </a:spcAft>
              <a:buNone/>
            </a:pPr>
            <a:endParaRPr/>
          </a:p>
          <a:p>
            <a:pPr marL="0" lvl="0" indent="0" algn="l" rtl="0">
              <a:spcBef>
                <a:spcPts val="0"/>
              </a:spcBef>
              <a:spcAft>
                <a:spcPts val="0"/>
              </a:spcAft>
              <a:buNone/>
            </a:pPr>
            <a:r>
              <a:rPr lang="en"/>
              <a:t>There will be a brief question and answer session after each speaker. We have many attendees on today and we are thrilled and grateful for your participation. Please direct questions for speakers to the Q&amp;A feature during this event. Due to the large audience size we will not be opening the microphones up or monitoring chat for questions, so, again, please direct your questions to the Q&amp;A feature and our experts will answer as many questions as time permits. </a:t>
            </a:r>
            <a:endParaRPr/>
          </a:p>
          <a:p>
            <a:pPr marL="0" lvl="0" indent="0" algn="l" rtl="0">
              <a:spcBef>
                <a:spcPts val="0"/>
              </a:spcBef>
              <a:spcAft>
                <a:spcPts val="0"/>
              </a:spcAft>
              <a:buNone/>
            </a:pPr>
            <a:endParaRPr/>
          </a:p>
          <a:p>
            <a:pPr marL="0" lvl="0" indent="0" algn="l" rtl="0">
              <a:spcBef>
                <a:spcPts val="0"/>
              </a:spcBef>
              <a:spcAft>
                <a:spcPts val="0"/>
              </a:spcAft>
              <a:buNone/>
            </a:pPr>
            <a:r>
              <a:rPr lang="en"/>
              <a:t>Last - my goal is to bring you through the progression of sensemaking that your students will experience through anchoring phenomena found in the AFBFA produced storyline units. We have created a virtual version of these materials. SOme of you may have completed this as pre-work prior to the event. If you have not experienced the anchoring phenomena or would like to work through it again, you can do so with the link here under materials or the link provided in the chat.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8c556611bd_0_7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3" name="Google Shape;413;g8c556611bd_0_7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800">
                <a:latin typeface="Open Sans"/>
                <a:ea typeface="Open Sans"/>
                <a:cs typeface="Open Sans"/>
                <a:sym typeface="Open Sans"/>
              </a:rPr>
              <a:t>DCI - Generally how we categorize science - physical science, life science, etc. and the concepts of that field of science</a:t>
            </a:r>
            <a:endParaRPr sz="800">
              <a:latin typeface="Open Sans"/>
              <a:ea typeface="Open Sans"/>
              <a:cs typeface="Open Sans"/>
              <a:sym typeface="Open Sans"/>
            </a:endParaRPr>
          </a:p>
          <a:p>
            <a:pPr marL="0" lvl="0" indent="0" algn="l" rtl="0">
              <a:spcBef>
                <a:spcPts val="0"/>
              </a:spcBef>
              <a:spcAft>
                <a:spcPts val="0"/>
              </a:spcAft>
              <a:buNone/>
            </a:pPr>
            <a:endParaRPr sz="800">
              <a:latin typeface="Open Sans"/>
              <a:ea typeface="Open Sans"/>
              <a:cs typeface="Open Sans"/>
              <a:sym typeface="Open Sans"/>
            </a:endParaRPr>
          </a:p>
          <a:p>
            <a:pPr marL="0" lvl="0" indent="0" algn="l" rtl="0">
              <a:spcBef>
                <a:spcPts val="0"/>
              </a:spcBef>
              <a:spcAft>
                <a:spcPts val="0"/>
              </a:spcAft>
              <a:buNone/>
            </a:pPr>
            <a:r>
              <a:rPr lang="en" sz="800">
                <a:latin typeface="Open Sans"/>
                <a:ea typeface="Open Sans"/>
                <a:cs typeface="Open Sans"/>
                <a:sym typeface="Open Sans"/>
              </a:rPr>
              <a:t>CCC - the things that happen in science across DCIs:</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Patterns</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Cause and effect: mechanism and explanation</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Scale, proportion, and quantity</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Systems and system models</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Energy and matter: flows, cycles, and conservation</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Structure and function</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Stability and change</a:t>
            </a:r>
            <a:endParaRPr sz="800">
              <a:latin typeface="Open Sans"/>
              <a:ea typeface="Open Sans"/>
              <a:cs typeface="Open Sans"/>
              <a:sym typeface="Open Sans"/>
            </a:endParaRPr>
          </a:p>
          <a:p>
            <a:pPr marL="0" lvl="0" indent="0" algn="l" rtl="0">
              <a:spcBef>
                <a:spcPts val="0"/>
              </a:spcBef>
              <a:spcAft>
                <a:spcPts val="0"/>
              </a:spcAft>
              <a:buNone/>
            </a:pPr>
            <a:endParaRPr sz="800">
              <a:latin typeface="Open Sans"/>
              <a:ea typeface="Open Sans"/>
              <a:cs typeface="Open Sans"/>
              <a:sym typeface="Open Sans"/>
            </a:endParaRPr>
          </a:p>
          <a:p>
            <a:pPr marL="0" lvl="0" indent="0" algn="l" rtl="0">
              <a:spcBef>
                <a:spcPts val="0"/>
              </a:spcBef>
              <a:spcAft>
                <a:spcPts val="0"/>
              </a:spcAft>
              <a:buNone/>
            </a:pPr>
            <a:r>
              <a:rPr lang="en" sz="800">
                <a:latin typeface="Open Sans"/>
                <a:ea typeface="Open Sans"/>
                <a:cs typeface="Open Sans"/>
                <a:sym typeface="Open Sans"/>
              </a:rPr>
              <a:t>SEP</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Asking questions (for science) and defining problems (for engineering)</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Developing and using models</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Planning and carrying out investigations</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Analyzing and interpreting data</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Using mathematics and computational thinking</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Constructing explanations (for science) and designing solutions (for engineering)</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Engaging in argument from evidence</a:t>
            </a:r>
            <a:endParaRPr sz="8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800">
                <a:latin typeface="Open Sans"/>
                <a:ea typeface="Open Sans"/>
                <a:cs typeface="Open Sans"/>
                <a:sym typeface="Open Sans"/>
              </a:rPr>
              <a:t>Obtaining, evaluating, and communicating information</a:t>
            </a:r>
            <a:endParaRPr sz="800">
              <a:latin typeface="Open Sans"/>
              <a:ea typeface="Open Sans"/>
              <a:cs typeface="Open Sans"/>
              <a:sym typeface="Open Sans"/>
            </a:endParaRPr>
          </a:p>
          <a:p>
            <a:pPr marL="0" lvl="0" indent="0" algn="l" rtl="0">
              <a:spcBef>
                <a:spcPts val="0"/>
              </a:spcBef>
              <a:spcAft>
                <a:spcPts val="0"/>
              </a:spcAft>
              <a:buNone/>
            </a:pPr>
            <a:endParaRPr sz="800">
              <a:latin typeface="Open Sans"/>
              <a:ea typeface="Open Sans"/>
              <a:cs typeface="Open Sans"/>
              <a:sym typeface="Open Sans"/>
            </a:endParaRPr>
          </a:p>
          <a:p>
            <a:pPr marL="0" lvl="0" indent="0" algn="l" rtl="0">
              <a:spcBef>
                <a:spcPts val="0"/>
              </a:spcBef>
              <a:spcAft>
                <a:spcPts val="0"/>
              </a:spcAft>
              <a:buNone/>
            </a:pPr>
            <a:r>
              <a:rPr lang="en" sz="1050">
                <a:solidFill>
                  <a:srgbClr val="333333"/>
                </a:solidFill>
                <a:highlight>
                  <a:srgbClr val="FFFFFF"/>
                </a:highlight>
              </a:rPr>
              <a:t>clarifying/strengthening for students the relevance of science, technology, engineering and mathematics (the four STEM fields) to everyday life.</a:t>
            </a:r>
            <a:endParaRPr sz="800">
              <a:latin typeface="Open Sans"/>
              <a:ea typeface="Open Sans"/>
              <a:cs typeface="Open Sans"/>
              <a:sym typeface="Open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8c4475d65e_0_2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g8c4475d65e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Additionally, the focus on relevant, engaging phenomena and design problems that students can access addresses diversity and equity considerations by providing opportunities for students to make connections with the content based on their own experiences and questions. This leads to deeper and more transferable knowledge and moves everyone closer to the vision of the Framework.</a:t>
            </a:r>
            <a:endParaRPr/>
          </a:p>
          <a:p>
            <a:pPr marL="0" lvl="0" indent="0" algn="l" rtl="0">
              <a:spcBef>
                <a:spcPts val="0"/>
              </a:spcBef>
              <a:spcAft>
                <a:spcPts val="0"/>
              </a:spcAft>
              <a:buNone/>
            </a:pPr>
            <a:endParaRPr/>
          </a:p>
          <a:p>
            <a:pPr marL="0" lvl="0" indent="0" algn="l" rtl="0">
              <a:spcBef>
                <a:spcPts val="0"/>
              </a:spcBef>
              <a:spcAft>
                <a:spcPts val="0"/>
              </a:spcAft>
              <a:buNone/>
            </a:pPr>
            <a:r>
              <a:rPr lang="en"/>
              <a:t>My HS &amp; MS experience - question, hands up, teacher calls/assesses, and moves on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8c4475d65e_0_2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8c4475d65e_0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100"/>
              </a:spcBef>
              <a:spcAft>
                <a:spcPts val="0"/>
              </a:spcAft>
              <a:buNone/>
            </a:pPr>
            <a:r>
              <a:rPr lang="en" sz="800" dirty="0">
                <a:highlight>
                  <a:schemeClr val="lt1"/>
                </a:highlight>
              </a:rPr>
              <a:t>In a phenomena-focused, 3D approach to science learning, students use science practices to consider each other’s ideas based on available interpretations and evidence. To promote deep and equitable learning, plan purposefully to ensure that the various perspectives that students bring to making sense of phenomena are solicited, clarified, and considered. It is important to support students as they develop a shared understanding of the different perspectives in the group.</a:t>
            </a:r>
          </a:p>
          <a:p>
            <a:pPr marL="0" lvl="0" indent="0" algn="l" rtl="0">
              <a:lnSpc>
                <a:spcPct val="115000"/>
              </a:lnSpc>
              <a:spcBef>
                <a:spcPts val="1100"/>
              </a:spcBef>
              <a:spcAft>
                <a:spcPts val="0"/>
              </a:spcAft>
              <a:buNone/>
            </a:pPr>
            <a:endParaRPr sz="800" b="1" dirty="0"/>
          </a:p>
          <a:p>
            <a:pPr marL="0" lvl="0" indent="0" algn="l" rtl="0">
              <a:lnSpc>
                <a:spcPct val="115000"/>
              </a:lnSpc>
              <a:spcBef>
                <a:spcPts val="1100"/>
              </a:spcBef>
              <a:spcAft>
                <a:spcPts val="0"/>
              </a:spcAft>
              <a:buNone/>
            </a:pPr>
            <a:r>
              <a:rPr lang="en" sz="800" b="1" dirty="0"/>
              <a:t>Things to consider...</a:t>
            </a:r>
            <a:endParaRPr sz="800" b="1" dirty="0"/>
          </a:p>
          <a:p>
            <a:pPr marL="457200" lvl="0" indent="-279400" algn="l" rtl="0">
              <a:lnSpc>
                <a:spcPct val="115000"/>
              </a:lnSpc>
              <a:spcBef>
                <a:spcPts val="1100"/>
              </a:spcBef>
              <a:spcAft>
                <a:spcPts val="0"/>
              </a:spcAft>
              <a:buSzPts val="800"/>
              <a:buChar char="●"/>
            </a:pPr>
            <a:r>
              <a:rPr lang="en" sz="800" b="1" dirty="0"/>
              <a:t>Help students identify and articulate areas of uncertainty or disagreement during sensemaking</a:t>
            </a:r>
            <a:r>
              <a:rPr lang="en" sz="800" dirty="0"/>
              <a:t>. The most exciting product of scientific argumentation in STEM professional communities is the discovery and acknowledgement of areas of uncertainty, which lead to insights and new questions to investigate. Students should know that part of the work of scientists is questioning consensus.</a:t>
            </a:r>
            <a:endParaRPr sz="800" dirty="0"/>
          </a:p>
          <a:p>
            <a:pPr marL="457200" lvl="0" indent="-279400" algn="l" rtl="0">
              <a:lnSpc>
                <a:spcPct val="115000"/>
              </a:lnSpc>
              <a:spcBef>
                <a:spcPts val="0"/>
              </a:spcBef>
              <a:spcAft>
                <a:spcPts val="0"/>
              </a:spcAft>
              <a:buSzPts val="800"/>
              <a:buChar char="●"/>
            </a:pPr>
            <a:r>
              <a:rPr lang="en" sz="800" b="1" dirty="0"/>
              <a:t>Leverage expertise from all students</a:t>
            </a:r>
            <a:r>
              <a:rPr lang="en" sz="800" dirty="0"/>
              <a:t>. Respectfully considering more than one idea—especially unfamiliar or unexpected ones—is an important life skill. When all students are positioned as developing experts, sensemaking becomes more engaging, creative &amp; effective.</a:t>
            </a:r>
            <a:endParaRPr sz="800" dirty="0"/>
          </a:p>
          <a:p>
            <a:pPr marL="457200" lvl="0" indent="-279400" algn="l" rtl="0">
              <a:lnSpc>
                <a:spcPct val="115000"/>
              </a:lnSpc>
              <a:spcBef>
                <a:spcPts val="0"/>
              </a:spcBef>
              <a:spcAft>
                <a:spcPts val="0"/>
              </a:spcAft>
              <a:buSzPts val="800"/>
              <a:buChar char="●"/>
            </a:pPr>
            <a:r>
              <a:rPr lang="en" sz="800" b="1" dirty="0"/>
              <a:t>Setting an expectation for a variety of ideas builds STEM identities</a:t>
            </a:r>
            <a:r>
              <a:rPr lang="en" sz="800" dirty="0"/>
              <a:t>. Asking student groups to explain and explore different ideas and perspectives opens up spaces for alternative and contrasting ideas and distributes expertise. </a:t>
            </a:r>
            <a:r>
              <a:rPr lang="en" sz="800" dirty="0">
                <a:solidFill>
                  <a:srgbClr val="5C498D"/>
                </a:solidFill>
                <a:uFill>
                  <a:noFill/>
                </a:uFill>
                <a:hlinkClick r:id="rId3"/>
              </a:rPr>
              <a:t>Discourse strategies</a:t>
            </a:r>
            <a:r>
              <a:rPr lang="en" sz="800" dirty="0"/>
              <a:t> can help student stamina in deciphering unfamiliar ideas.</a:t>
            </a:r>
            <a:endParaRPr sz="800" dirty="0"/>
          </a:p>
          <a:p>
            <a:pPr marL="0" lvl="0" indent="0" algn="l" rtl="0">
              <a:spcBef>
                <a:spcPts val="110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8c4475d65e_0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6" name="Google Shape;436;g8c4475d65e_0_2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t>Everyone engages with Agriculture multiple times a day. Whether it is with our meals, what we wear, or the energy we use.</a:t>
            </a:r>
            <a:endParaRPr sz="1000"/>
          </a:p>
          <a:p>
            <a:pPr marL="0" lvl="0" indent="0" algn="l" rtl="0">
              <a:lnSpc>
                <a:spcPct val="115000"/>
              </a:lnSpc>
              <a:spcBef>
                <a:spcPts val="0"/>
              </a:spcBef>
              <a:spcAft>
                <a:spcPts val="0"/>
              </a:spcAft>
              <a:buNone/>
            </a:pPr>
            <a:r>
              <a:rPr lang="en" sz="1000"/>
              <a:t>Our collective, national understanding and appreciation for science, technology and innovation is established through the science instruction provided in elementary, middle and high school.</a:t>
            </a:r>
            <a:endParaRPr sz="1000"/>
          </a:p>
          <a:p>
            <a:pPr marL="0" lvl="0" indent="0" algn="l" rtl="0">
              <a:lnSpc>
                <a:spcPct val="115000"/>
              </a:lnSpc>
              <a:spcBef>
                <a:spcPts val="0"/>
              </a:spcBef>
              <a:spcAft>
                <a:spcPts val="0"/>
              </a:spcAft>
              <a:buNone/>
            </a:pPr>
            <a:r>
              <a:rPr lang="en" sz="1000"/>
              <a:t>Many of the greatest challenges that are currently facing the world have solutions that may come out of agriculture.</a:t>
            </a:r>
            <a:endParaRPr sz="1000"/>
          </a:p>
          <a:p>
            <a:pPr marL="0" lvl="0" indent="0" algn="l" rtl="0">
              <a:lnSpc>
                <a:spcPct val="115000"/>
              </a:lnSpc>
              <a:spcBef>
                <a:spcPts val="0"/>
              </a:spcBef>
              <a:spcAft>
                <a:spcPts val="0"/>
              </a:spcAft>
              <a:buNone/>
            </a:pPr>
            <a:r>
              <a:rPr lang="en" sz="1000"/>
              <a:t>Scientific and agriculturally literate citizens will make make decisions in the future that consider all trade offs</a:t>
            </a:r>
            <a:endParaRPr sz="1000"/>
          </a:p>
          <a:p>
            <a:pPr marL="0" lvl="0" indent="0" algn="l" rtl="0">
              <a:lnSpc>
                <a:spcPct val="115000"/>
              </a:lnSpc>
              <a:spcBef>
                <a:spcPts val="0"/>
              </a:spcBef>
              <a:spcAft>
                <a:spcPts val="0"/>
              </a:spcAft>
              <a:buNone/>
            </a:pPr>
            <a:endParaRPr sz="2400"/>
          </a:p>
          <a:p>
            <a:pPr marL="0" lvl="0" indent="0" algn="l" rtl="0">
              <a:spcBef>
                <a:spcPts val="0"/>
              </a:spcBef>
              <a:spcAft>
                <a:spcPts val="0"/>
              </a:spcAft>
              <a:buNone/>
            </a:pPr>
            <a:r>
              <a:rPr lang="en"/>
              <a:t>The future of food and natural resource production relies on a scientifically literate society.</a:t>
            </a:r>
            <a:endParaRPr sz="2400"/>
          </a:p>
          <a:p>
            <a:pPr marL="0" lvl="0" indent="0" algn="l" rtl="0">
              <a:spcBef>
                <a:spcPts val="0"/>
              </a:spcBef>
              <a:spcAft>
                <a:spcPts val="0"/>
              </a:spcAft>
              <a:buNone/>
            </a:pPr>
            <a:endParaRPr sz="10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8666bf4795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8666bf4795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700">
                <a:latin typeface="Open Sans"/>
                <a:ea typeface="Open Sans"/>
                <a:cs typeface="Open Sans"/>
                <a:sym typeface="Open Sans"/>
              </a:rPr>
              <a:t>Our mission at AFBFA is to build awareness and understanding of agriculture through education - to promote and support agricultural literacy. We believe that we will need an agriculturally literate society to ensure a sustainable future. This is why agriculture provides the perfect context for science education. Agriculture weaves into all aspects of our daily lives. Exploring science through the lens of agriculture is both</a:t>
            </a:r>
            <a:r>
              <a:rPr lang="en" sz="700" b="1">
                <a:latin typeface="Open Sans"/>
                <a:ea typeface="Open Sans"/>
                <a:cs typeface="Open Sans"/>
                <a:sym typeface="Open Sans"/>
              </a:rPr>
              <a:t> aspirational</a:t>
            </a:r>
            <a:r>
              <a:rPr lang="en" sz="700">
                <a:latin typeface="Open Sans"/>
                <a:ea typeface="Open Sans"/>
                <a:cs typeface="Open Sans"/>
                <a:sym typeface="Open Sans"/>
              </a:rPr>
              <a:t> in that it engages students in figuring out how to solve global challenges that face our society and </a:t>
            </a:r>
            <a:r>
              <a:rPr lang="en" sz="700" b="1">
                <a:latin typeface="Open Sans"/>
                <a:ea typeface="Open Sans"/>
                <a:cs typeface="Open Sans"/>
                <a:sym typeface="Open Sans"/>
              </a:rPr>
              <a:t>practical </a:t>
            </a:r>
            <a:r>
              <a:rPr lang="en" sz="700">
                <a:latin typeface="Open Sans"/>
                <a:ea typeface="Open Sans"/>
                <a:cs typeface="Open Sans"/>
                <a:sym typeface="Open Sans"/>
              </a:rPr>
              <a:t>in that the science, engineering and technology used in the production of our food, fiber, and fuel provide opportunities for students to deepen their understanding of science content by applying their knowledge in a practical and relatable context. What better way to </a:t>
            </a:r>
            <a:r>
              <a:rPr lang="en" sz="700" b="1">
                <a:latin typeface="Open Sans"/>
                <a:ea typeface="Open Sans"/>
                <a:cs typeface="Open Sans"/>
                <a:sym typeface="Open Sans"/>
              </a:rPr>
              <a:t>empower</a:t>
            </a:r>
            <a:r>
              <a:rPr lang="en" sz="700">
                <a:latin typeface="Open Sans"/>
                <a:ea typeface="Open Sans"/>
                <a:cs typeface="Open Sans"/>
                <a:sym typeface="Open Sans"/>
              </a:rPr>
              <a:t> students to use their scientific knowledge in their everyday lives?</a:t>
            </a:r>
            <a:endParaRPr sz="700">
              <a:latin typeface="Open Sans"/>
              <a:ea typeface="Open Sans"/>
              <a:cs typeface="Open Sans"/>
              <a:sym typeface="Open Sans"/>
            </a:endParaRPr>
          </a:p>
          <a:p>
            <a:pPr marL="0" lvl="0" indent="0" algn="l" rtl="0">
              <a:lnSpc>
                <a:spcPct val="115000"/>
              </a:lnSpc>
              <a:spcBef>
                <a:spcPts val="0"/>
              </a:spcBef>
              <a:spcAft>
                <a:spcPts val="0"/>
              </a:spcAft>
              <a:buNone/>
            </a:pPr>
            <a:endParaRPr sz="800"/>
          </a:p>
          <a:p>
            <a:pPr marL="0" lvl="0" indent="0" algn="l" rtl="0">
              <a:lnSpc>
                <a:spcPct val="115000"/>
              </a:lnSpc>
              <a:spcBef>
                <a:spcPts val="0"/>
              </a:spcBef>
              <a:spcAft>
                <a:spcPts val="0"/>
              </a:spcAft>
              <a:buNone/>
            </a:pPr>
            <a:r>
              <a:rPr lang="en" sz="800"/>
              <a:t>Aspirational: engineers are needed to address major world challenges such as generating sufficient clean energy, preventing and treating diseases, maintaining supplies of food and clean water, and solving the problems of global environmental change that confront society today. These important challenges will motivate many students to continue or initiate their study of science and engineering.</a:t>
            </a:r>
            <a:endParaRPr sz="800"/>
          </a:p>
          <a:p>
            <a:pPr marL="0" lvl="0" indent="0" algn="l" rtl="0">
              <a:lnSpc>
                <a:spcPct val="115000"/>
              </a:lnSpc>
              <a:spcBef>
                <a:spcPts val="0"/>
              </a:spcBef>
              <a:spcAft>
                <a:spcPts val="0"/>
              </a:spcAft>
              <a:buNone/>
            </a:pPr>
            <a:endParaRPr sz="800"/>
          </a:p>
          <a:p>
            <a:pPr marL="0" lvl="0" indent="0" algn="l" rtl="0">
              <a:lnSpc>
                <a:spcPct val="115000"/>
              </a:lnSpc>
              <a:spcBef>
                <a:spcPts val="0"/>
              </a:spcBef>
              <a:spcAft>
                <a:spcPts val="0"/>
              </a:spcAft>
              <a:buNone/>
            </a:pPr>
            <a:r>
              <a:rPr lang="en" sz="800"/>
              <a:t>Practical: engineering and technology provide opportunities for students to deepen their understanding of science by applying their developing scientific knowledge to the solution of practical problems.</a:t>
            </a:r>
            <a:endParaRPr sz="800"/>
          </a:p>
          <a:p>
            <a:pPr marL="0" lvl="0" indent="0" algn="l" rtl="0">
              <a:lnSpc>
                <a:spcPct val="115000"/>
              </a:lnSpc>
              <a:spcBef>
                <a:spcPts val="0"/>
              </a:spcBef>
              <a:spcAft>
                <a:spcPts val="0"/>
              </a:spcAft>
              <a:buNone/>
            </a:pPr>
            <a:r>
              <a:rPr lang="en" sz="800"/>
              <a:t>Empower students to use what they learn in their everyday lives</a:t>
            </a:r>
            <a:endParaRPr sz="800"/>
          </a:p>
          <a:p>
            <a:pPr marL="0" lvl="0" indent="0" algn="l" rtl="0">
              <a:lnSpc>
                <a:spcPct val="115000"/>
              </a:lnSpc>
              <a:spcBef>
                <a:spcPts val="1100"/>
              </a:spcBef>
              <a:spcAft>
                <a:spcPts val="0"/>
              </a:spcAft>
              <a:buNone/>
            </a:pPr>
            <a:r>
              <a:rPr lang="en" sz="900" b="1"/>
              <a:t>The beauty is, our resources have all of this built in! 3-D, Equitable, and a strong applications -  have been considered, piloted, revised and built into the design of the units</a:t>
            </a:r>
            <a:endParaRPr sz="900" b="1"/>
          </a:p>
          <a:p>
            <a:pPr marL="0" lvl="0" indent="0" algn="l" rtl="0">
              <a:spcBef>
                <a:spcPts val="0"/>
              </a:spcBef>
              <a:spcAft>
                <a:spcPts val="0"/>
              </a:spcAft>
              <a:buNone/>
            </a:pPr>
            <a:endParaRPr sz="700">
              <a:latin typeface="Open Sans"/>
              <a:ea typeface="Open Sans"/>
              <a:cs typeface="Open Sans"/>
              <a:sym typeface="Open San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8c556611bd_0_8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8" name="Google Shape;448;g8c556611bd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dirty="0">
                <a:latin typeface="Open Sans"/>
                <a:ea typeface="Open Sans"/>
                <a:cs typeface="Open Sans"/>
                <a:sym typeface="Open Sans"/>
              </a:rPr>
              <a:t>On of the ways to do this kind of science instruction in through a Storyline (NextGen </a:t>
            </a:r>
            <a:r>
              <a:rPr lang="en" sz="1000" dirty="0" err="1">
                <a:latin typeface="Open Sans"/>
                <a:ea typeface="Open Sans"/>
                <a:cs typeface="Open Sans"/>
                <a:sym typeface="Open Sans"/>
              </a:rPr>
              <a:t>Sceince</a:t>
            </a:r>
            <a:r>
              <a:rPr lang="en" sz="1000" dirty="0">
                <a:latin typeface="Open Sans"/>
                <a:ea typeface="Open Sans"/>
                <a:cs typeface="Open Sans"/>
                <a:sym typeface="Open Sans"/>
              </a:rPr>
              <a:t> Storyline - Northwestern)</a:t>
            </a:r>
            <a:endParaRPr sz="1000" dirty="0">
              <a:latin typeface="Open Sans"/>
              <a:ea typeface="Open Sans"/>
              <a:cs typeface="Open Sans"/>
              <a:sym typeface="Open Sans"/>
            </a:endParaRPr>
          </a:p>
          <a:p>
            <a:pPr marL="0" lvl="0" indent="0" algn="l" rtl="0">
              <a:spcBef>
                <a:spcPts val="0"/>
              </a:spcBef>
              <a:spcAft>
                <a:spcPts val="0"/>
              </a:spcAft>
              <a:buNone/>
            </a:pPr>
            <a:endParaRPr sz="1000" dirty="0">
              <a:latin typeface="Open Sans"/>
              <a:ea typeface="Open Sans"/>
              <a:cs typeface="Open Sans"/>
              <a:sym typeface="Open Sans"/>
            </a:endParaRPr>
          </a:p>
          <a:p>
            <a:pPr marL="0" lvl="0" indent="0" algn="l" rtl="0">
              <a:spcBef>
                <a:spcPts val="0"/>
              </a:spcBef>
              <a:spcAft>
                <a:spcPts val="0"/>
              </a:spcAft>
              <a:buNone/>
            </a:pPr>
            <a:r>
              <a:rPr lang="en" sz="1000" dirty="0">
                <a:latin typeface="Open Sans"/>
                <a:ea typeface="Open Sans"/>
                <a:cs typeface="Open Sans"/>
                <a:sym typeface="Open Sans"/>
              </a:rPr>
              <a:t>Our middle school unit is driven by the question “What do prairie chickens need in order to survive in today’s prairie?”</a:t>
            </a:r>
            <a:endParaRPr sz="1000" dirty="0">
              <a:latin typeface="Open Sans"/>
              <a:ea typeface="Open Sans"/>
              <a:cs typeface="Open Sans"/>
              <a:sym typeface="Open Sans"/>
            </a:endParaRPr>
          </a:p>
          <a:p>
            <a:pPr marL="0" lvl="0" indent="0" algn="l" rtl="0">
              <a:spcBef>
                <a:spcPts val="0"/>
              </a:spcBef>
              <a:spcAft>
                <a:spcPts val="0"/>
              </a:spcAft>
              <a:buNone/>
            </a:pPr>
            <a:endParaRPr sz="1000" dirty="0">
              <a:latin typeface="Open Sans"/>
              <a:ea typeface="Open Sans"/>
              <a:cs typeface="Open Sans"/>
              <a:sym typeface="Open Sans"/>
            </a:endParaRPr>
          </a:p>
          <a:p>
            <a:pPr marL="0" lvl="0" indent="0" algn="l" rtl="0">
              <a:spcBef>
                <a:spcPts val="0"/>
              </a:spcBef>
              <a:spcAft>
                <a:spcPts val="0"/>
              </a:spcAft>
              <a:buNone/>
            </a:pPr>
            <a:r>
              <a:rPr lang="en" sz="1000" dirty="0">
                <a:latin typeface="Open Sans"/>
                <a:ea typeface="Open Sans"/>
                <a:cs typeface="Open Sans"/>
                <a:sym typeface="Open Sans"/>
              </a:rPr>
              <a:t>They are an unusual bird with a unique courtship dance performed on display grounds called leks. To ensure their survival, we need to understand the vast dynamics and interaction within a prairie ecosystem  - a perfect study to make sense of a real world issue.</a:t>
            </a:r>
            <a:endParaRPr sz="1000" dirty="0">
              <a:latin typeface="Open Sans"/>
              <a:ea typeface="Open Sans"/>
              <a:cs typeface="Open Sans"/>
              <a:sym typeface="Open Sans"/>
            </a:endParaRPr>
          </a:p>
          <a:p>
            <a:pPr marL="0" lvl="0" indent="0" algn="l" rtl="0">
              <a:lnSpc>
                <a:spcPct val="115000"/>
              </a:lnSpc>
              <a:spcBef>
                <a:spcPts val="0"/>
              </a:spcBef>
              <a:spcAft>
                <a:spcPts val="0"/>
              </a:spcAft>
              <a:buNone/>
            </a:pPr>
            <a:endParaRPr sz="1000" dirty="0">
              <a:latin typeface="Open Sans"/>
              <a:ea typeface="Open Sans"/>
              <a:cs typeface="Open Sans"/>
              <a:sym typeface="Open Sans"/>
            </a:endParaRPr>
          </a:p>
          <a:p>
            <a:pPr marL="0" lvl="0" indent="0" algn="l" rtl="0">
              <a:lnSpc>
                <a:spcPct val="115000"/>
              </a:lnSpc>
              <a:spcBef>
                <a:spcPts val="0"/>
              </a:spcBef>
              <a:spcAft>
                <a:spcPts val="0"/>
              </a:spcAft>
              <a:buNone/>
            </a:pPr>
            <a:r>
              <a:rPr lang="en" sz="1000" dirty="0">
                <a:latin typeface="Open Sans"/>
                <a:ea typeface="Open Sans"/>
                <a:cs typeface="Open Sans"/>
                <a:sym typeface="Open Sans"/>
              </a:rPr>
              <a:t>In this unit on interactions, energy, and dynamics in ecosystems, we explore the phenomena about the interesting dance of the prairie chickens.  We learn that all organisms engage in characteristic behaviors that increase the odds of reproduction.  These behaviors include dancing and using colorful plumage and vocalizations to attract a mate, nest building in tall grasses, mothers moving their chicks to where flowers are attracting insects, and moving to areas where plants allow for protection from predators.   </a:t>
            </a:r>
            <a:endParaRPr sz="1000" dirty="0">
              <a:latin typeface="Open Sans"/>
              <a:ea typeface="Open Sans"/>
              <a:cs typeface="Open Sans"/>
              <a:sym typeface="Open Sans"/>
            </a:endParaRPr>
          </a:p>
          <a:p>
            <a:pPr marL="0" lvl="0" indent="0" algn="l" rtl="0">
              <a:lnSpc>
                <a:spcPct val="115000"/>
              </a:lnSpc>
              <a:spcBef>
                <a:spcPts val="0"/>
              </a:spcBef>
              <a:spcAft>
                <a:spcPts val="0"/>
              </a:spcAft>
              <a:buNone/>
            </a:pPr>
            <a:endParaRPr sz="1000" dirty="0">
              <a:latin typeface="Open Sans"/>
              <a:ea typeface="Open Sans"/>
              <a:cs typeface="Open Sans"/>
              <a:sym typeface="Open Sans"/>
            </a:endParaRPr>
          </a:p>
          <a:p>
            <a:pPr marL="0" lvl="0" indent="0" algn="l" rtl="0">
              <a:lnSpc>
                <a:spcPct val="115000"/>
              </a:lnSpc>
              <a:spcBef>
                <a:spcPts val="0"/>
              </a:spcBef>
              <a:spcAft>
                <a:spcPts val="0"/>
              </a:spcAft>
              <a:buNone/>
            </a:pPr>
            <a:r>
              <a:rPr lang="en" sz="1000" dirty="0">
                <a:latin typeface="Open Sans"/>
                <a:ea typeface="Open Sans"/>
                <a:cs typeface="Open Sans"/>
                <a:sym typeface="Open Sans"/>
              </a:rPr>
              <a:t>We explore the needs of the prairie chickens at each life stage to ensure survival.  These requirements for food, water, oxygen, and other resources may compete with each other for limited resources, which consequently constrain their growth and reproduction. We learn that the population of prairie chickens is not what they have been in the past.  The prairie chickens are dependent on their environmental interactions, with both the living and nonliving factors.  Through reproduction, prairie chickens should be thriving.  However, the population is not doing well in some locations due to many factors.  These factors include predation, collisions with fences and cars, energy production, and habitat fragmentation.  </a:t>
            </a:r>
            <a:endParaRPr sz="1000" dirty="0">
              <a:latin typeface="Open Sans"/>
              <a:ea typeface="Open Sans"/>
              <a:cs typeface="Open Sans"/>
              <a:sym typeface="Open Sans"/>
            </a:endParaRPr>
          </a:p>
          <a:p>
            <a:pPr marL="0" lvl="0" indent="0" algn="l" rtl="0">
              <a:lnSpc>
                <a:spcPct val="115000"/>
              </a:lnSpc>
              <a:spcBef>
                <a:spcPts val="0"/>
              </a:spcBef>
              <a:spcAft>
                <a:spcPts val="0"/>
              </a:spcAft>
              <a:buNone/>
            </a:pPr>
            <a:endParaRPr sz="1000" dirty="0">
              <a:latin typeface="Open Sans"/>
              <a:ea typeface="Open Sans"/>
              <a:cs typeface="Open Sans"/>
              <a:sym typeface="Open Sans"/>
            </a:endParaRPr>
          </a:p>
          <a:p>
            <a:pPr marL="0" lvl="0" indent="0" algn="l" rtl="0">
              <a:lnSpc>
                <a:spcPct val="115000"/>
              </a:lnSpc>
              <a:spcBef>
                <a:spcPts val="0"/>
              </a:spcBef>
              <a:spcAft>
                <a:spcPts val="0"/>
              </a:spcAft>
              <a:buNone/>
            </a:pPr>
            <a:r>
              <a:rPr lang="en" sz="1000" dirty="0">
                <a:latin typeface="Open Sans"/>
                <a:ea typeface="Open Sans"/>
                <a:cs typeface="Open Sans"/>
                <a:sym typeface="Open Sans"/>
              </a:rPr>
              <a:t>Humans can impact the prairie chicken habitat in positive ways by allowing for large areas of grasslands that are managed by grazing and burning to reduce tree growth and allow for biodiversity of prairie plants.  The ecosystems where prairie chickens are located are dynamic in nature and can vary over time.  The disruptions to any of the physical or biological components of the ecosystem can lead to shifts in the populations.  We explore how prairie chickens live in different types of grassland ecosystems across the United States.  We communicate ways to help with the survival of prairie chickens in different areas of the country and evaluate each solution based on what we have learned.</a:t>
            </a:r>
            <a:endParaRPr sz="1000" dirty="0">
              <a:latin typeface="Open Sans"/>
              <a:ea typeface="Open Sans"/>
              <a:cs typeface="Open Sans"/>
              <a:sym typeface="Open Sans"/>
            </a:endParaRPr>
          </a:p>
          <a:p>
            <a:pPr marL="0" lvl="0" indent="0" algn="l" rtl="0">
              <a:lnSpc>
                <a:spcPct val="115000"/>
              </a:lnSpc>
              <a:spcBef>
                <a:spcPts val="0"/>
              </a:spcBef>
              <a:spcAft>
                <a:spcPts val="0"/>
              </a:spcAft>
              <a:buNone/>
            </a:pPr>
            <a:endParaRPr sz="1000" dirty="0">
              <a:highlight>
                <a:srgbClr val="FFFFFF"/>
              </a:highlight>
              <a:latin typeface="Open Sans"/>
              <a:ea typeface="Open Sans"/>
              <a:cs typeface="Open Sans"/>
              <a:sym typeface="Open Sans"/>
            </a:endParaRPr>
          </a:p>
          <a:p>
            <a:pPr marL="0" lvl="0" indent="0" algn="l" rtl="0">
              <a:spcBef>
                <a:spcPts val="0"/>
              </a:spcBef>
              <a:spcAft>
                <a:spcPts val="0"/>
              </a:spcAft>
              <a:buNone/>
            </a:pPr>
            <a:endParaRPr sz="1000" dirty="0">
              <a:latin typeface="Open Sans"/>
              <a:ea typeface="Open Sans"/>
              <a:cs typeface="Open Sans"/>
              <a:sym typeface="Open San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8666bf4795_0_16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4" name="Google Shape;454;g8666bf4795_0_16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8c4475d65e_0_2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8c4475d65e_0_2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an instructional unit that is a coherent sequence of lessons, in which each step is driven by students' questions that arise from their interactions with phenomena. </a:t>
            </a:r>
            <a:endParaRPr/>
          </a:p>
          <a:p>
            <a:pPr marL="0" lvl="0" indent="0" algn="l" rtl="0">
              <a:spcBef>
                <a:spcPts val="0"/>
              </a:spcBef>
              <a:spcAft>
                <a:spcPts val="0"/>
              </a:spcAft>
              <a:buNone/>
            </a:pPr>
            <a:endParaRPr/>
          </a:p>
          <a:p>
            <a:pPr marL="0" lvl="0" indent="0" algn="l" rtl="0">
              <a:spcBef>
                <a:spcPts val="0"/>
              </a:spcBef>
              <a:spcAft>
                <a:spcPts val="0"/>
              </a:spcAft>
              <a:buNone/>
            </a:pPr>
            <a:r>
              <a:rPr lang="en"/>
              <a:t>Storyline Approach</a:t>
            </a:r>
            <a:endParaRPr/>
          </a:p>
          <a:p>
            <a:pPr marL="0" lvl="0" indent="0" algn="l" rtl="0">
              <a:spcBef>
                <a:spcPts val="0"/>
              </a:spcBef>
              <a:spcAft>
                <a:spcPts val="0"/>
              </a:spcAft>
              <a:buNone/>
            </a:pPr>
            <a:r>
              <a:rPr lang="en"/>
              <a:t>First and foremost - everything we need comes from the Storyline. A storyline is an instructional unit that is a coherent sequence of lessons, in which each step is driven by students' questions that arise from their interactions with phenomena.The Storyline is our map. It guides us facilitating the students' exploration and problem solving.</a:t>
            </a:r>
            <a:endParaRPr sz="1300">
              <a:solidFill>
                <a:srgbClr val="FFFFFF"/>
              </a:solidFill>
              <a:highlight>
                <a:srgbClr val="58595B"/>
              </a:highlight>
              <a:latin typeface="Merriweather"/>
              <a:ea typeface="Merriweather"/>
              <a:cs typeface="Merriweather"/>
              <a:sym typeface="Merriweather"/>
            </a:endParaRPr>
          </a:p>
          <a:p>
            <a:pPr marL="0" lvl="0" indent="0" algn="l" rtl="0">
              <a:lnSpc>
                <a:spcPct val="115000"/>
              </a:lnSpc>
              <a:spcBef>
                <a:spcPts val="600"/>
              </a:spcBef>
              <a:spcAft>
                <a:spcPts val="0"/>
              </a:spcAft>
              <a:buNone/>
            </a:pPr>
            <a:endParaRPr sz="1000">
              <a:latin typeface="Open Sans"/>
              <a:ea typeface="Open Sans"/>
              <a:cs typeface="Open Sans"/>
              <a:sym typeface="Open Sans"/>
            </a:endParaRPr>
          </a:p>
          <a:p>
            <a:pPr marL="0" lvl="0" indent="0" algn="l" rtl="0">
              <a:lnSpc>
                <a:spcPct val="115000"/>
              </a:lnSpc>
              <a:spcBef>
                <a:spcPts val="600"/>
              </a:spcBef>
              <a:spcAft>
                <a:spcPts val="0"/>
              </a:spcAft>
              <a:buNone/>
            </a:pPr>
            <a:r>
              <a:rPr lang="en" sz="1000">
                <a:latin typeface="Open Sans"/>
                <a:ea typeface="Open Sans"/>
                <a:cs typeface="Open Sans"/>
                <a:sym typeface="Open Sans"/>
              </a:rPr>
              <a:t>To help teachers and students advance through a unit storyline,  we establish routines—activities that play specific roles in advancing the storyline with structures to help students achieve the objectives of those activities.We build our units around the  use of five routines drawn from the work of the NextGen Science Storylines Project at Northwestern University</a:t>
            </a:r>
            <a:endParaRPr sz="1000">
              <a:latin typeface="Open Sans"/>
              <a:ea typeface="Open Sans"/>
              <a:cs typeface="Open Sans"/>
              <a:sym typeface="Open Sans"/>
            </a:endParaRPr>
          </a:p>
          <a:p>
            <a:pPr marL="0" lvl="0" indent="0" algn="l" rtl="0">
              <a:lnSpc>
                <a:spcPct val="115000"/>
              </a:lnSpc>
              <a:spcBef>
                <a:spcPts val="600"/>
              </a:spcBef>
              <a:spcAft>
                <a:spcPts val="0"/>
              </a:spcAft>
              <a:buNone/>
            </a:pPr>
            <a:endParaRPr sz="1000">
              <a:latin typeface="Open Sans"/>
              <a:ea typeface="Open Sans"/>
              <a:cs typeface="Open Sans"/>
              <a:sym typeface="Open Sans"/>
            </a:endParaRPr>
          </a:p>
          <a:p>
            <a:pPr marL="0" lvl="0" indent="0" algn="l" rtl="0">
              <a:lnSpc>
                <a:spcPct val="115000"/>
              </a:lnSpc>
              <a:spcBef>
                <a:spcPts val="600"/>
              </a:spcBef>
              <a:spcAft>
                <a:spcPts val="0"/>
              </a:spcAft>
              <a:buNone/>
            </a:pPr>
            <a:r>
              <a:rPr lang="en" sz="1000">
                <a:latin typeface="Open Sans"/>
                <a:ea typeface="Open Sans"/>
                <a:cs typeface="Open Sans"/>
                <a:sym typeface="Open Sans"/>
              </a:rPr>
              <a:t>You can learn more about how each routine fits together in our e-learning modules...</a:t>
            </a:r>
            <a:endParaRPr sz="1000">
              <a:latin typeface="Open Sans"/>
              <a:ea typeface="Open Sans"/>
              <a:cs typeface="Open Sans"/>
              <a:sym typeface="Open Sans"/>
            </a:endParaRPr>
          </a:p>
          <a:p>
            <a:pPr marL="0" lvl="0" indent="0" algn="l" rtl="0">
              <a:spcBef>
                <a:spcPts val="60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8c4475d65e_0_2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9" name="Google Shape;469;g8c4475d65e_0_2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Develop curiosity to drive learning throughout the unit based on a common experience of a phenomenon and connections to any related phenomena students have experienced. These can be immediately of progressively interesting.</a:t>
            </a:r>
            <a:endParaRPr/>
          </a:p>
          <a:p>
            <a:pPr marL="0" lvl="0" indent="0" algn="l" rtl="0">
              <a:spcBef>
                <a:spcPts val="0"/>
              </a:spcBef>
              <a:spcAft>
                <a:spcPts val="0"/>
              </a:spcAft>
              <a:buNone/>
            </a:pPr>
            <a:endParaRPr/>
          </a:p>
          <a:p>
            <a:pPr marL="0" lvl="0" indent="0" algn="l" rtl="0">
              <a:spcBef>
                <a:spcPts val="0"/>
              </a:spcBef>
              <a:spcAft>
                <a:spcPts val="0"/>
              </a:spcAft>
              <a:buNone/>
            </a:pPr>
            <a:r>
              <a:rPr lang="en"/>
              <a:t>Serves as the unit focus and it will require several science ideas to explain it. The anchoring phenomena routine also sets up the potential lesson sequence as student questions derived from the anchoring phenomena routine are used like a map and woven into the other storyline routines. By using student questions, classroom investigations become meaningful to students because their learning input affects the learning. </a:t>
            </a:r>
            <a:endParaRPr/>
          </a:p>
          <a:p>
            <a:pPr marL="0" lvl="0" indent="0" algn="l" rtl="0">
              <a:spcBef>
                <a:spcPts val="0"/>
              </a:spcBef>
              <a:spcAft>
                <a:spcPts val="0"/>
              </a:spcAft>
              <a:buNone/>
            </a:pPr>
            <a:endParaRPr/>
          </a:p>
          <a:p>
            <a:pPr marL="0" lvl="0" indent="0" algn="l" rtl="0">
              <a:spcBef>
                <a:spcPts val="0"/>
              </a:spcBef>
              <a:spcAft>
                <a:spcPts val="0"/>
              </a:spcAft>
              <a:buNone/>
            </a:pPr>
            <a:r>
              <a:rPr lang="en"/>
              <a:t>Learning is done with students and not to them.</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8666bf4795_0_12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8666bf4795_0_124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Explore the Phenomenon. </a:t>
            </a:r>
            <a:r>
              <a:rPr lang="en">
                <a:solidFill>
                  <a:schemeClr val="dk1"/>
                </a:solidFill>
                <a:latin typeface="Open Sans"/>
                <a:ea typeface="Open Sans"/>
                <a:cs typeface="Open Sans"/>
                <a:sym typeface="Open Sans"/>
              </a:rPr>
              <a:t>Present </a:t>
            </a:r>
            <a:r>
              <a:rPr lang="en" b="1">
                <a:solidFill>
                  <a:schemeClr val="dk1"/>
                </a:solidFill>
                <a:latin typeface="Open Sans"/>
                <a:ea typeface="Open Sans"/>
                <a:cs typeface="Open Sans"/>
                <a:sym typeface="Open Sans"/>
              </a:rPr>
              <a:t>slide 3</a:t>
            </a:r>
            <a:r>
              <a:rPr lang="en">
                <a:solidFill>
                  <a:schemeClr val="dk1"/>
                </a:solidFill>
                <a:latin typeface="Open Sans"/>
                <a:ea typeface="Open Sans"/>
                <a:cs typeface="Open Sans"/>
                <a:sym typeface="Open Sans"/>
              </a:rPr>
              <a:t>. Students will read the article, “</a:t>
            </a:r>
            <a:r>
              <a:rPr lang="en" u="sng">
                <a:solidFill>
                  <a:schemeClr val="hlink"/>
                </a:solidFill>
                <a:latin typeface="Open Sans"/>
                <a:ea typeface="Open Sans"/>
                <a:cs typeface="Open Sans"/>
                <a:sym typeface="Open Sans"/>
                <a:hlinkClick r:id="rId3"/>
              </a:rPr>
              <a:t>A Rare Encounter With an Even Rarer Bird</a:t>
            </a:r>
            <a:r>
              <a:rPr lang="en">
                <a:solidFill>
                  <a:schemeClr val="dk1"/>
                </a:solidFill>
                <a:latin typeface="Open Sans"/>
                <a:ea typeface="Open Sans"/>
                <a:cs typeface="Open Sans"/>
                <a:sym typeface="Open Sans"/>
              </a:rPr>
              <a:t>”.</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Explain to students that they will be using close reading strategies to learn a little about a rare encounter that occurred between a wildlife photographer and a bird.  Explain to the students that they will highlight important words and phrases, write a ? by anything that raises a question with them, write a ! by anything that surprises you, write an arrow when you make a connection to an idea, and write an EX by anything you may use as an example.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Hand out a copy of the article “A Rare Encounter With an Even Rarer Bird.” Give students 8 minutes to read and mark up the article with the symbols from the close reading strategies.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p>
        </p:txBody>
      </p:sp>
      <p:sp>
        <p:nvSpPr>
          <p:cNvPr id="477" name="Google Shape;477;g8666bf4795_0_1241: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20</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35f391192_0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Ok, let’s get started! Welcome to “Phenomena Found in Agriculture: Ecosystem Dynamics &amp; Interactions”. We are excited to introduce you to a newly produced storyline unit for middle school. Today we are going to weave pedagogy with field experts as we explore concepts in ecology.</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g8666bf4795_0_12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9" name="Google Shape;489;g8666bf4795_0_125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Explore the Phenomenon. </a:t>
            </a:r>
            <a:r>
              <a:rPr lang="en">
                <a:solidFill>
                  <a:schemeClr val="dk1"/>
                </a:solidFill>
                <a:latin typeface="Open Sans"/>
                <a:ea typeface="Open Sans"/>
                <a:cs typeface="Open Sans"/>
                <a:sym typeface="Open Sans"/>
              </a:rPr>
              <a:t>Present </a:t>
            </a:r>
            <a:r>
              <a:rPr lang="en" b="1">
                <a:solidFill>
                  <a:schemeClr val="dk1"/>
                </a:solidFill>
                <a:latin typeface="Open Sans"/>
                <a:ea typeface="Open Sans"/>
                <a:cs typeface="Open Sans"/>
                <a:sym typeface="Open Sans"/>
              </a:rPr>
              <a:t>slide 4</a:t>
            </a:r>
            <a:r>
              <a:rPr lang="en">
                <a:solidFill>
                  <a:schemeClr val="dk1"/>
                </a:solidFill>
                <a:latin typeface="Open Sans"/>
                <a:ea typeface="Open Sans"/>
                <a:cs typeface="Open Sans"/>
                <a:sym typeface="Open Sans"/>
              </a:rPr>
              <a:t>. </a:t>
            </a:r>
            <a:r>
              <a:rPr lang="en" b="1">
                <a:solidFill>
                  <a:schemeClr val="dk1"/>
                </a:solidFill>
                <a:latin typeface="Open Sans"/>
                <a:ea typeface="Open Sans"/>
                <a:cs typeface="Open Sans"/>
                <a:sym typeface="Open Sans"/>
              </a:rPr>
              <a:t>Pass out the L1 - Student Learning Log.  </a:t>
            </a:r>
            <a:r>
              <a:rPr lang="en">
                <a:solidFill>
                  <a:schemeClr val="dk1"/>
                </a:solidFill>
                <a:latin typeface="Open Sans"/>
                <a:ea typeface="Open Sans"/>
                <a:cs typeface="Open Sans"/>
                <a:sym typeface="Open Sans"/>
              </a:rPr>
              <a:t>After reading the article “A Rare Encounter With an Even Rarer Bird” article, record your notices and wonders from the reading passage into your Notice / Wonder chart.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Give students 2 minutes to record what they notice and wonder from the article on their Notice/Wonder chart in their Student Learning Log. Now say, </a:t>
            </a:r>
            <a:r>
              <a:rPr lang="en" i="1">
                <a:solidFill>
                  <a:schemeClr val="dk1"/>
                </a:solidFill>
                <a:latin typeface="Open Sans"/>
                <a:ea typeface="Open Sans"/>
                <a:cs typeface="Open Sans"/>
                <a:sym typeface="Open Sans"/>
              </a:rPr>
              <a:t>Let’s look at the image at the top of the reading passage, what do you notice and wonder about from the image?  Write any new notices and wonders on your Notice / Wonder chart.  </a:t>
            </a:r>
            <a:r>
              <a:rPr lang="en">
                <a:solidFill>
                  <a:schemeClr val="dk1"/>
                </a:solidFill>
                <a:latin typeface="Open Sans"/>
                <a:ea typeface="Open Sans"/>
                <a:cs typeface="Open Sans"/>
                <a:sym typeface="Open Sans"/>
              </a:rPr>
              <a:t>Give students 2 more minutes to record on their Student Learning Log their notice and wonders about the image above the reading passage.</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Tell your students that they will have an opportunity to share their notices and wonders with the class a little later in class.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p:txBody>
      </p:sp>
      <p:sp>
        <p:nvSpPr>
          <p:cNvPr id="490" name="Google Shape;490;g8666bf4795_0_1253: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21</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8c556611bd_0_8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8" name="Google Shape;508;g8c556611bd_0_8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900">
                <a:solidFill>
                  <a:srgbClr val="0B0B0B"/>
                </a:solidFill>
                <a:latin typeface="Open Sans"/>
                <a:ea typeface="Open Sans"/>
                <a:cs typeface="Open Sans"/>
                <a:sym typeface="Open Sans"/>
              </a:rPr>
              <a:t>In these discussions, it is important to emphasize that each individual has contributions to make to their community of learners.  It is through these conversations, where different ideas are shared, that students will benefit from learning together through different points of view.  All through this unit, students will share their thinking, ask questions, compare ideas to build knowledge and to be open to learning from their classmates.</a:t>
            </a:r>
            <a:endParaRPr sz="900"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8dc4c3551c_4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3" name="Google Shape;513;g8dc4c3551c_4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900">
                <a:solidFill>
                  <a:srgbClr val="0B0B0B"/>
                </a:solidFill>
                <a:latin typeface="Open Sans"/>
                <a:ea typeface="Open Sans"/>
                <a:cs typeface="Open Sans"/>
                <a:sym typeface="Open Sans"/>
              </a:rPr>
              <a:t>In these discussions, it is important to emphasize that each individual has contributions to make to their community of learners.  It is through these conversations, where different ideas are shared, that students will benefit from learning together through different points of view.  All through this unit, students will share their thinking, ask questions, compare ideas to build knowledge and to be open to learning from their classmates.</a:t>
            </a:r>
            <a:endParaRPr sz="900"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g8666bf4795_0_12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8" name="Google Shape;518;g8666bf4795_0_127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Observe Components in an Ecosystem.</a:t>
            </a:r>
            <a:r>
              <a:rPr lang="en">
                <a:solidFill>
                  <a:schemeClr val="dk1"/>
                </a:solidFill>
                <a:latin typeface="Open Sans"/>
                <a:ea typeface="Open Sans"/>
                <a:cs typeface="Open Sans"/>
                <a:sym typeface="Open Sans"/>
              </a:rPr>
              <a:t> Pass out “Components in an Ecosystem” cards</a:t>
            </a:r>
            <a:r>
              <a:rPr lang="en" b="1">
                <a:solidFill>
                  <a:schemeClr val="dk1"/>
                </a:solidFill>
                <a:latin typeface="Open Sans"/>
                <a:ea typeface="Open Sans"/>
                <a:cs typeface="Open Sans"/>
                <a:sym typeface="Open Sans"/>
              </a:rPr>
              <a:t>.</a:t>
            </a:r>
            <a:r>
              <a:rPr lang="en">
                <a:solidFill>
                  <a:schemeClr val="dk1"/>
                </a:solidFill>
                <a:latin typeface="Open Sans"/>
                <a:ea typeface="Open Sans"/>
                <a:cs typeface="Open Sans"/>
                <a:sym typeface="Open Sans"/>
              </a:rPr>
              <a:t>  Present </a:t>
            </a:r>
            <a:r>
              <a:rPr lang="en" b="1">
                <a:solidFill>
                  <a:schemeClr val="dk1"/>
                </a:solidFill>
                <a:latin typeface="Open Sans"/>
                <a:ea typeface="Open Sans"/>
                <a:cs typeface="Open Sans"/>
                <a:sym typeface="Open Sans"/>
              </a:rPr>
              <a:t>Slide 6</a:t>
            </a:r>
            <a:r>
              <a:rPr lang="en">
                <a:solidFill>
                  <a:schemeClr val="dk1"/>
                </a:solidFill>
                <a:latin typeface="Open Sans"/>
                <a:ea typeface="Open Sans"/>
                <a:cs typeface="Open Sans"/>
                <a:sym typeface="Open Sans"/>
              </a:rPr>
              <a:t>. Explain to students that these are some images you gathered after reading about and seeing that bird. Give students 10 minutes to record what they noticed and wondered about on their Notice/Wonder chart in their student learning log.</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Tell your students that they will have an opportunity to share their notices and wonders with the class later in the class period. </a:t>
            </a:r>
            <a:endParaRPr b="1">
              <a:solidFill>
                <a:schemeClr val="dk1"/>
              </a:solidFill>
              <a:latin typeface="Open Sans"/>
              <a:ea typeface="Open Sans"/>
              <a:cs typeface="Open Sans"/>
              <a:sym typeface="Open Sans"/>
            </a:endParaRPr>
          </a:p>
          <a:p>
            <a:pPr marL="0" lvl="0" indent="0" algn="l" rtl="0">
              <a:spcBef>
                <a:spcPts val="0"/>
              </a:spcBef>
              <a:spcAft>
                <a:spcPts val="0"/>
              </a:spcAft>
              <a:buNone/>
            </a:pPr>
            <a:endParaRPr/>
          </a:p>
        </p:txBody>
      </p:sp>
      <p:sp>
        <p:nvSpPr>
          <p:cNvPr id="519" name="Google Shape;519;g8666bf4795_0_1275: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24</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g867d94150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867d94150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Observe Components in an Ecosystem.</a:t>
            </a:r>
            <a:r>
              <a:rPr lang="en">
                <a:solidFill>
                  <a:schemeClr val="dk1"/>
                </a:solidFill>
                <a:latin typeface="Open Sans"/>
                <a:ea typeface="Open Sans"/>
                <a:cs typeface="Open Sans"/>
                <a:sym typeface="Open Sans"/>
              </a:rPr>
              <a:t> Pass out “Components in an Ecosystem” cards</a:t>
            </a:r>
            <a:r>
              <a:rPr lang="en" b="1">
                <a:solidFill>
                  <a:schemeClr val="dk1"/>
                </a:solidFill>
                <a:latin typeface="Open Sans"/>
                <a:ea typeface="Open Sans"/>
                <a:cs typeface="Open Sans"/>
                <a:sym typeface="Open Sans"/>
              </a:rPr>
              <a:t>.</a:t>
            </a:r>
            <a:r>
              <a:rPr lang="en">
                <a:solidFill>
                  <a:schemeClr val="dk1"/>
                </a:solidFill>
                <a:latin typeface="Open Sans"/>
                <a:ea typeface="Open Sans"/>
                <a:cs typeface="Open Sans"/>
                <a:sym typeface="Open Sans"/>
              </a:rPr>
              <a:t>  Present </a:t>
            </a:r>
            <a:r>
              <a:rPr lang="en" b="1">
                <a:solidFill>
                  <a:schemeClr val="dk1"/>
                </a:solidFill>
                <a:latin typeface="Open Sans"/>
                <a:ea typeface="Open Sans"/>
                <a:cs typeface="Open Sans"/>
                <a:sym typeface="Open Sans"/>
              </a:rPr>
              <a:t>Slide 6</a:t>
            </a:r>
            <a:r>
              <a:rPr lang="en">
                <a:solidFill>
                  <a:schemeClr val="dk1"/>
                </a:solidFill>
                <a:latin typeface="Open Sans"/>
                <a:ea typeface="Open Sans"/>
                <a:cs typeface="Open Sans"/>
                <a:sym typeface="Open Sans"/>
              </a:rPr>
              <a:t>. Explain to students that these are some images you gathered after reading about and seeing that bird. Give students 10 minutes to record what they noticed and wondered about on their Notice/Wonder chart in their student learning log.</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Tell your students that they will have an opportunity to share their notices and wonders with the class later in the class period. </a:t>
            </a: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g867d94150e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7" name="Google Shape;537;g867d94150e_0_2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900">
                <a:solidFill>
                  <a:schemeClr val="dk1"/>
                </a:solidFill>
                <a:latin typeface="Open Sans"/>
                <a:ea typeface="Open Sans"/>
                <a:cs typeface="Open Sans"/>
                <a:sym typeface="Open Sans"/>
              </a:rPr>
              <a:t>In this discussion, students may share prior knowledge about relationships they know with these cards. Allow all ideas to be shared.  Don’t lead students to any particular idea, let them discuss and share their thinking as they build relationships between cards. We will come back to these cards a few more times during this unit to strengthen their understanding about the prairie ecosystem.</a:t>
            </a:r>
            <a:endParaRPr sz="9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Predict Interactions between Components. </a:t>
            </a:r>
            <a:r>
              <a:rPr lang="en">
                <a:solidFill>
                  <a:schemeClr val="dk1"/>
                </a:solidFill>
                <a:latin typeface="Open Sans"/>
                <a:ea typeface="Open Sans"/>
                <a:cs typeface="Open Sans"/>
                <a:sym typeface="Open Sans"/>
              </a:rPr>
              <a:t> Present</a:t>
            </a:r>
            <a:r>
              <a:rPr lang="en" b="1">
                <a:solidFill>
                  <a:schemeClr val="dk1"/>
                </a:solidFill>
                <a:latin typeface="Open Sans"/>
                <a:ea typeface="Open Sans"/>
                <a:cs typeface="Open Sans"/>
                <a:sym typeface="Open Sans"/>
              </a:rPr>
              <a:t> slide 8</a:t>
            </a:r>
            <a:r>
              <a:rPr lang="en">
                <a:solidFill>
                  <a:schemeClr val="dk1"/>
                </a:solidFill>
                <a:latin typeface="Open Sans"/>
                <a:ea typeface="Open Sans"/>
                <a:cs typeface="Open Sans"/>
                <a:sym typeface="Open Sans"/>
              </a:rPr>
              <a:t> and explain to the students they will now be sorting the “Components in an Ecosystem” cards into piles where the students think interactions are occurring in the prairie grassland ecosystem.  Say, “</a:t>
            </a:r>
            <a:r>
              <a:rPr lang="en" i="1">
                <a:solidFill>
                  <a:schemeClr val="dk1"/>
                </a:solidFill>
                <a:latin typeface="Open Sans"/>
                <a:ea typeface="Open Sans"/>
                <a:cs typeface="Open Sans"/>
                <a:sym typeface="Open Sans"/>
              </a:rPr>
              <a:t>Now you are going to sort the cards into piles with your group, the piles of cards should be your predictions of interactions that occur in the prairie grassland.  For example, find cards # 4 Prairie Grassland and # 5 Cow, lay them on a pile.  Cows eat grass so there is an interaction between cows and prairie grasslands.  You can have more than two cards in a pile and use a card more than once.  Record the cards into the first column of the table labeled </a:t>
            </a:r>
            <a:r>
              <a:rPr lang="en" b="1" i="1">
                <a:solidFill>
                  <a:schemeClr val="dk1"/>
                </a:solidFill>
                <a:latin typeface="Open Sans"/>
                <a:ea typeface="Open Sans"/>
                <a:cs typeface="Open Sans"/>
                <a:sym typeface="Open Sans"/>
              </a:rPr>
              <a:t>Predicting Interactions Between Components of an Ecosystem.  </a:t>
            </a:r>
            <a:r>
              <a:rPr lang="en" i="1">
                <a:solidFill>
                  <a:schemeClr val="dk1"/>
                </a:solidFill>
                <a:latin typeface="Open Sans"/>
                <a:ea typeface="Open Sans"/>
                <a:cs typeface="Open Sans"/>
                <a:sym typeface="Open Sans"/>
              </a:rPr>
              <a:t>Continue looking for relationships until you have 5 more groups (a group in each row of the first column) recorded in this table.</a:t>
            </a:r>
            <a:endParaRPr sz="1300"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p:txBody>
      </p:sp>
      <p:sp>
        <p:nvSpPr>
          <p:cNvPr id="538" name="Google Shape;538;g867d94150e_0_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26</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867d94150e_0_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9" name="Google Shape;549;g867d94150e_0_3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Predict Interactions between Components. </a:t>
            </a:r>
            <a:r>
              <a:rPr lang="en">
                <a:solidFill>
                  <a:schemeClr val="dk1"/>
                </a:solidFill>
                <a:latin typeface="Open Sans"/>
                <a:ea typeface="Open Sans"/>
                <a:cs typeface="Open Sans"/>
                <a:sym typeface="Open Sans"/>
              </a:rPr>
              <a:t> Present</a:t>
            </a:r>
            <a:r>
              <a:rPr lang="en" b="1">
                <a:solidFill>
                  <a:schemeClr val="dk1"/>
                </a:solidFill>
                <a:latin typeface="Open Sans"/>
                <a:ea typeface="Open Sans"/>
                <a:cs typeface="Open Sans"/>
                <a:sym typeface="Open Sans"/>
              </a:rPr>
              <a:t> slide 9</a:t>
            </a:r>
            <a:r>
              <a:rPr lang="en">
                <a:solidFill>
                  <a:schemeClr val="dk1"/>
                </a:solidFill>
                <a:latin typeface="Open Sans"/>
                <a:ea typeface="Open Sans"/>
                <a:cs typeface="Open Sans"/>
                <a:sym typeface="Open Sans"/>
              </a:rPr>
              <a:t> and explain to the students they will now be describing the relationship they predict is occurring between the component cards they grouped together and the impact of this interaction on the survival of prairie chickens.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Say, “</a:t>
            </a:r>
            <a:r>
              <a:rPr lang="en" i="1">
                <a:solidFill>
                  <a:schemeClr val="dk1"/>
                </a:solidFill>
                <a:latin typeface="Open Sans"/>
                <a:ea typeface="Open Sans"/>
                <a:cs typeface="Open Sans"/>
                <a:sym typeface="Open Sans"/>
              </a:rPr>
              <a:t>Now let’s explain the predictions you have about the relationships between the component cards you grouped together and the impact of this interaction on the survival of  prairie chickens. For example, we added # 4 Prairie Grassland and # 5 Cow to the first column on your table.  We know that cows eat grass so there is an interaction between cows and prairie grasslands.  So in the 2nd column labeled “Relationship to each other”, you would write cows eat grass from a  prairie grassland.  In the 3rd column labeled “How is this group related to prairie chicken survival?”, you will place a mark indicating how this interaction would impact prairie chicken survival.  Will it help, will it hurt, or could it be both?  Or will it have no impact on prairie chicken survival?  You decide how you think this interaction will impact prairie chicken survival.  </a:t>
            </a: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Have the students complete columns 2 and 3 of their 5 groups of interactions they recorded.  Give the students 5 minutes to complete this task.</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p:txBody>
      </p:sp>
      <p:sp>
        <p:nvSpPr>
          <p:cNvPr id="550" name="Google Shape;550;g867d94150e_0_33: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27</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g8c556611bd_0_8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0" name="Google Shape;560;g8c556611bd_0_8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Example 1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8dc4c3551c_4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7" name="Google Shape;567;g8dc4c3551c_4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Example 2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g8666bf4795_0_13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4" name="Google Shape;574;g8666bf4795_0_131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Navigation. </a:t>
            </a:r>
            <a:r>
              <a:rPr lang="en">
                <a:solidFill>
                  <a:schemeClr val="dk1"/>
                </a:solidFill>
                <a:latin typeface="Open Sans"/>
                <a:ea typeface="Open Sans"/>
                <a:cs typeface="Open Sans"/>
                <a:sym typeface="Open Sans"/>
              </a:rPr>
              <a:t> Present</a:t>
            </a:r>
            <a:r>
              <a:rPr lang="en" b="1">
                <a:solidFill>
                  <a:schemeClr val="dk1"/>
                </a:solidFill>
                <a:latin typeface="Open Sans"/>
                <a:ea typeface="Open Sans"/>
                <a:cs typeface="Open Sans"/>
                <a:sym typeface="Open Sans"/>
              </a:rPr>
              <a:t> slide 10</a:t>
            </a:r>
            <a:r>
              <a:rPr lang="en">
                <a:solidFill>
                  <a:schemeClr val="dk1"/>
                </a:solidFill>
                <a:latin typeface="Open Sans"/>
                <a:ea typeface="Open Sans"/>
                <a:cs typeface="Open Sans"/>
                <a:sym typeface="Open Sans"/>
              </a:rPr>
              <a:t>.  Have students write down new questions they are now thinking about for interactions between components in an ecosystem.  They should write them in the Student Learning Log before they leave class or on a separate paper to be collected.  They should come to the next class prepared to share those questions with others.  If you are short on time this can be done as home learning.</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Let the class know that at the next session we will share out our questions and think about these as we build our initial model of what interactions are occurring between components in the ecosystem that impact prairie chicken survival.</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p>
        </p:txBody>
      </p:sp>
      <p:sp>
        <p:nvSpPr>
          <p:cNvPr id="575" name="Google Shape;575;g8666bf4795_0_13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30</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8c556611bd_0_56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8c556611bd_0_5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t>Today's experience will introduce us to the Anchoring phenomena and work through the phenomena routine of an ecosystems dynamics and interactions Unit of instruction. As participants we will be asked to engage in parts of this webinar thinking as if we were a student (Student Hat) and other parts are really designed to provide an opportunity for you to glean contextual knowledge of the prairie ecosystem and the interactions and influences that increase or decrease the chance of survival for the prairie chicken (teacher Hat). We have pulled together some excellent guest speakers to share about prairie conservation, ecosystem interactions, and give us us an inside look at how the core ideas within this unit get applied in the study and conservation of prairie grasslands. </a:t>
            </a: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r>
              <a:rPr lang="en"/>
              <a:t>All available for questions, before, during, after their presentation...</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g8666bf4795_0_13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5" name="Google Shape;585;g8666bf4795_0_133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900">
                <a:solidFill>
                  <a:schemeClr val="dk1"/>
                </a:solidFill>
              </a:rPr>
              <a:t>During these lessons, as a teacher, you are working toward being the facilitator of the discussions so that students can manage the dialogue and eventually lead the sharing of information.  This may not happen right away, but look for ways you can facilitate learning instead of direct teaching what you are working toward.  </a:t>
            </a:r>
            <a:endParaRPr sz="900">
              <a:solidFill>
                <a:schemeClr val="dk1"/>
              </a:solidFill>
            </a:endParaRPr>
          </a:p>
          <a:p>
            <a:pPr marL="0" lvl="0" indent="0" algn="l" rtl="0">
              <a:spcBef>
                <a:spcPts val="0"/>
              </a:spcBef>
              <a:spcAft>
                <a:spcPts val="0"/>
              </a:spcAft>
              <a:buClr>
                <a:schemeClr val="dk1"/>
              </a:buClr>
              <a:buSzPts val="1100"/>
              <a:buFont typeface="Arial"/>
              <a:buNone/>
            </a:pPr>
            <a:endParaRPr sz="900">
              <a:solidFill>
                <a:schemeClr val="dk1"/>
              </a:solidFill>
            </a:endParaRPr>
          </a:p>
          <a:p>
            <a:pPr marL="0" lvl="0" indent="0" algn="l" rtl="0">
              <a:spcBef>
                <a:spcPts val="0"/>
              </a:spcBef>
              <a:spcAft>
                <a:spcPts val="0"/>
              </a:spcAft>
              <a:buClr>
                <a:schemeClr val="dk1"/>
              </a:buClr>
              <a:buSzPts val="1100"/>
              <a:buFont typeface="Arial"/>
              <a:buNone/>
            </a:pPr>
            <a:r>
              <a:rPr lang="en" sz="900">
                <a:solidFill>
                  <a:schemeClr val="dk1"/>
                </a:solidFill>
              </a:rPr>
              <a:t>As a teacher/facilitator, you will build a positive culture where sharing ideas and questions are encouraged and accepted, so that all students feel their ideas/thoughts are valued.  You want to help students generate a variety of initial ideas they all can consider and not favorably respond to any one particular idea over another. </a:t>
            </a:r>
            <a:endParaRPr sz="900">
              <a:solidFill>
                <a:schemeClr val="dk1"/>
              </a:solidFill>
            </a:endParaRPr>
          </a:p>
          <a:p>
            <a:pPr marL="0" lvl="0" indent="0" algn="l" rtl="0">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Initial Ideas Discussion.</a:t>
            </a:r>
            <a:r>
              <a:rPr lang="en" b="1">
                <a:solidFill>
                  <a:schemeClr val="dk1"/>
                </a:solidFill>
                <a:latin typeface="Cabin"/>
                <a:ea typeface="Cabin"/>
                <a:cs typeface="Cabin"/>
                <a:sym typeface="Cabin"/>
              </a:rPr>
              <a:t> </a:t>
            </a:r>
            <a:r>
              <a:rPr lang="en">
                <a:solidFill>
                  <a:schemeClr val="dk1"/>
                </a:solidFill>
                <a:latin typeface="Open Sans"/>
                <a:ea typeface="Open Sans"/>
                <a:cs typeface="Open Sans"/>
                <a:sym typeface="Open Sans"/>
              </a:rPr>
              <a:t>Share Predicting Interactions between Components in an Ecosystem with the whole group in an Initial Ideas Discussion.  Prior to this discussion, make sure to revisit your classroom norms posted in your classroom.  Help students focus on one area of the norms they would like to work on during this discussion.  A teacher set of Components in an Ecosystem will be helpful for students to manipulate during the discussion.</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Present</a:t>
            </a:r>
            <a:r>
              <a:rPr lang="en" b="1">
                <a:solidFill>
                  <a:schemeClr val="dk1"/>
                </a:solidFill>
                <a:latin typeface="Open Sans"/>
                <a:ea typeface="Open Sans"/>
                <a:cs typeface="Open Sans"/>
                <a:sym typeface="Open Sans"/>
              </a:rPr>
              <a:t> slide 12</a:t>
            </a:r>
            <a:r>
              <a:rPr lang="en">
                <a:solidFill>
                  <a:schemeClr val="dk1"/>
                </a:solidFill>
                <a:latin typeface="Open Sans"/>
                <a:ea typeface="Open Sans"/>
                <a:cs typeface="Open Sans"/>
                <a:sym typeface="Open Sans"/>
              </a:rPr>
              <a:t> and allow each group to share one of their predictions of interactions between components in an ecosystem.</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Purpose of this discussion:</a:t>
            </a:r>
            <a:r>
              <a:rPr lang="en">
                <a:solidFill>
                  <a:schemeClr val="dk1"/>
                </a:solidFill>
                <a:latin typeface="Open Sans"/>
                <a:ea typeface="Open Sans"/>
                <a:cs typeface="Open Sans"/>
                <a:sym typeface="Open Sans"/>
              </a:rPr>
              <a:t> (1) to engage students in thinking very carefully about the interactions between components of a prairie grassland ecosystem</a:t>
            </a:r>
            <a:r>
              <a:rPr lang="en" i="1">
                <a:solidFill>
                  <a:schemeClr val="dk1"/>
                </a:solidFill>
                <a:latin typeface="Open Sans"/>
                <a:ea typeface="Open Sans"/>
                <a:cs typeface="Open Sans"/>
                <a:sym typeface="Open Sans"/>
              </a:rPr>
              <a:t>,</a:t>
            </a:r>
            <a:r>
              <a:rPr lang="en">
                <a:solidFill>
                  <a:schemeClr val="dk1"/>
                </a:solidFill>
                <a:latin typeface="Open Sans"/>
                <a:ea typeface="Open Sans"/>
                <a:cs typeface="Open Sans"/>
                <a:sym typeface="Open Sans"/>
              </a:rPr>
              <a:t> (2) to generate a range of ideas to cultivate curiosity and uncertainty, and (3) to build student agency in science discussions. A diverse range of ideas is something to celebrate here!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Listen for these ideas: </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
                <a:solidFill>
                  <a:schemeClr val="dk1"/>
                </a:solidFill>
                <a:latin typeface="Open Sans"/>
                <a:ea typeface="Open Sans"/>
                <a:cs typeface="Open Sans"/>
                <a:sym typeface="Open Sans"/>
              </a:rPr>
              <a:t>Accept all student answers and be careful to not evaluate them as correct or incorrect.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
                <a:solidFill>
                  <a:schemeClr val="dk1"/>
                </a:solidFill>
                <a:latin typeface="Open Sans"/>
                <a:ea typeface="Open Sans"/>
                <a:cs typeface="Open Sans"/>
                <a:sym typeface="Open Sans"/>
              </a:rPr>
              <a:t>While there may be differences in the organisms, landscapes and interactions, we want to be sure students all see that there are differences but there are commonalities between the components in an ecosystem cards.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p>
        </p:txBody>
      </p:sp>
      <p:sp>
        <p:nvSpPr>
          <p:cNvPr id="586" name="Google Shape;586;g8666bf4795_0_13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31</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g8666bf4795_0_13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5" name="Google Shape;595;g8666bf4795_0_134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Explain Development of Initial Model.  </a:t>
            </a:r>
            <a:r>
              <a:rPr lang="en">
                <a:solidFill>
                  <a:schemeClr val="dk1"/>
                </a:solidFill>
                <a:latin typeface="Open Sans"/>
                <a:ea typeface="Open Sans"/>
                <a:cs typeface="Open Sans"/>
                <a:sym typeface="Open Sans"/>
              </a:rPr>
              <a:t>Present </a:t>
            </a:r>
            <a:r>
              <a:rPr lang="en" b="1">
                <a:solidFill>
                  <a:schemeClr val="dk1"/>
                </a:solidFill>
                <a:latin typeface="Open Sans"/>
                <a:ea typeface="Open Sans"/>
                <a:cs typeface="Open Sans"/>
                <a:sym typeface="Open Sans"/>
              </a:rPr>
              <a:t>slide 13</a:t>
            </a:r>
            <a:r>
              <a:rPr lang="en">
                <a:solidFill>
                  <a:schemeClr val="dk1"/>
                </a:solidFill>
                <a:latin typeface="Open Sans"/>
                <a:ea typeface="Open Sans"/>
                <a:cs typeface="Open Sans"/>
                <a:sym typeface="Open Sans"/>
              </a:rPr>
              <a:t>.  The purpose of developing an initial model is to answer the question, What do prairie chickens need to survive in today’s prairie?  Say, </a:t>
            </a:r>
            <a:r>
              <a:rPr lang="en" i="1">
                <a:solidFill>
                  <a:schemeClr val="dk1"/>
                </a:solidFill>
                <a:latin typeface="Open Sans"/>
                <a:ea typeface="Open Sans"/>
                <a:cs typeface="Open Sans"/>
                <a:sym typeface="Open Sans"/>
              </a:rPr>
              <a:t>Okay, so what components do we need to include and not include in the prairie grassland?  How are these components interacting with each other? We’re going to try to explain as much as we know about this, but, first, let’s decide what to include in our models.  With a partner, sort your set of cards into piles of what you will include and not include in your initial model.</a:t>
            </a: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Then, lead a discussion to help students identify which </a:t>
            </a:r>
            <a:r>
              <a:rPr lang="en" b="1" i="1">
                <a:solidFill>
                  <a:schemeClr val="dk1"/>
                </a:solidFill>
                <a:latin typeface="Open Sans"/>
                <a:ea typeface="Open Sans"/>
                <a:cs typeface="Open Sans"/>
                <a:sym typeface="Open Sans"/>
              </a:rPr>
              <a:t>components </a:t>
            </a:r>
            <a:r>
              <a:rPr lang="en" b="1">
                <a:solidFill>
                  <a:schemeClr val="dk1"/>
                </a:solidFill>
                <a:latin typeface="Open Sans"/>
                <a:ea typeface="Open Sans"/>
                <a:cs typeface="Open Sans"/>
                <a:sym typeface="Open Sans"/>
              </a:rPr>
              <a:t>would be important in the model. </a:t>
            </a:r>
            <a:r>
              <a:rPr lang="en">
                <a:solidFill>
                  <a:schemeClr val="dk1"/>
                </a:solidFill>
                <a:latin typeface="Open Sans"/>
                <a:ea typeface="Open Sans"/>
                <a:cs typeface="Open Sans"/>
                <a:sym typeface="Open Sans"/>
              </a:rPr>
              <a:t>Use your teacher set of Components in an Ecosystem cards to highlight what is agreed upon.  Discuss the questions from the slide:</a:t>
            </a:r>
            <a:endParaRPr>
              <a:solidFill>
                <a:schemeClr val="dk1"/>
              </a:solidFill>
              <a:latin typeface="Open Sans"/>
              <a:ea typeface="Open Sans"/>
              <a:cs typeface="Open Sans"/>
              <a:sym typeface="Open Sans"/>
            </a:endParaRPr>
          </a:p>
          <a:p>
            <a:pPr marL="457200" lvl="0" indent="-317500" algn="l" rtl="0">
              <a:spcBef>
                <a:spcPts val="0"/>
              </a:spcBef>
              <a:spcAft>
                <a:spcPts val="0"/>
              </a:spcAft>
              <a:buClr>
                <a:schemeClr val="dk1"/>
              </a:buClr>
              <a:buSzPts val="1400"/>
              <a:buFont typeface="Open Sans"/>
              <a:buChar char="●"/>
            </a:pPr>
            <a:r>
              <a:rPr lang="en">
                <a:solidFill>
                  <a:schemeClr val="dk1"/>
                </a:solidFill>
                <a:latin typeface="Open Sans"/>
                <a:ea typeface="Open Sans"/>
                <a:cs typeface="Open Sans"/>
                <a:sym typeface="Open Sans"/>
              </a:rPr>
              <a:t>What components do we all agree should be in the model?</a:t>
            </a:r>
            <a:endParaRPr>
              <a:solidFill>
                <a:schemeClr val="dk1"/>
              </a:solidFill>
              <a:latin typeface="Open Sans"/>
              <a:ea typeface="Open Sans"/>
              <a:cs typeface="Open Sans"/>
              <a:sym typeface="Open Sans"/>
            </a:endParaRPr>
          </a:p>
          <a:p>
            <a:pPr marL="457200" lvl="0" indent="-317500" algn="l" rtl="0">
              <a:spcBef>
                <a:spcPts val="0"/>
              </a:spcBef>
              <a:spcAft>
                <a:spcPts val="0"/>
              </a:spcAft>
              <a:buClr>
                <a:schemeClr val="dk1"/>
              </a:buClr>
              <a:buSzPts val="1400"/>
              <a:buFont typeface="Open Sans"/>
              <a:buChar char="●"/>
            </a:pPr>
            <a:r>
              <a:rPr lang="en">
                <a:solidFill>
                  <a:schemeClr val="dk1"/>
                </a:solidFill>
                <a:latin typeface="Open Sans"/>
                <a:ea typeface="Open Sans"/>
                <a:cs typeface="Open Sans"/>
                <a:sym typeface="Open Sans"/>
              </a:rPr>
              <a:t>What additional components do you think there could be in the model?</a:t>
            </a:r>
            <a:endParaRPr>
              <a:solidFill>
                <a:schemeClr val="dk1"/>
              </a:solidFill>
              <a:latin typeface="Open Sans"/>
              <a:ea typeface="Open Sans"/>
              <a:cs typeface="Open Sans"/>
              <a:sym typeface="Open Sans"/>
            </a:endParaRPr>
          </a:p>
          <a:p>
            <a:pPr marL="457200" lvl="0" indent="-317500" algn="l" rtl="0">
              <a:spcBef>
                <a:spcPts val="0"/>
              </a:spcBef>
              <a:spcAft>
                <a:spcPts val="0"/>
              </a:spcAft>
              <a:buClr>
                <a:schemeClr val="dk1"/>
              </a:buClr>
              <a:buSzPts val="1400"/>
              <a:buFont typeface="Open Sans"/>
              <a:buChar char="●"/>
            </a:pPr>
            <a:r>
              <a:rPr lang="en">
                <a:solidFill>
                  <a:schemeClr val="dk1"/>
                </a:solidFill>
                <a:latin typeface="Open Sans"/>
                <a:ea typeface="Open Sans"/>
                <a:cs typeface="Open Sans"/>
                <a:sym typeface="Open Sans"/>
              </a:rPr>
              <a:t>What interactions between these things could be happening in the model?</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Next, explain how we might represent the interaction between components. </a:t>
            </a:r>
            <a:r>
              <a:rPr lang="en">
                <a:solidFill>
                  <a:schemeClr val="dk1"/>
                </a:solidFill>
                <a:latin typeface="Open Sans"/>
                <a:ea typeface="Open Sans"/>
                <a:cs typeface="Open Sans"/>
                <a:sym typeface="Open Sans"/>
              </a:rPr>
              <a:t>Select two or more components as an example—the prairie chicken and the prairie. Show that we can represent an interaction between the two components by drawing a line or an arrow and writing a quick explanation about the interaction. </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457200" lvl="0" indent="0" algn="l" rtl="0">
              <a:spcBef>
                <a:spcPts val="0"/>
              </a:spcBef>
              <a:spcAft>
                <a:spcPts val="0"/>
              </a:spcAft>
              <a:buNone/>
            </a:pPr>
            <a:endParaRPr sz="12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
        <p:nvSpPr>
          <p:cNvPr id="596" name="Google Shape;596;g8666bf4795_0_13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32</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g8666bf4795_0_13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4" name="Google Shape;604;g8666bf4795_0_135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900">
                <a:solidFill>
                  <a:schemeClr val="dk1"/>
                </a:solidFill>
                <a:latin typeface="Open Sans"/>
                <a:ea typeface="Open Sans"/>
                <a:cs typeface="Open Sans"/>
                <a:sym typeface="Open Sans"/>
              </a:rPr>
              <a:t>Encourage students to think about how these components can be related throughout the cycle of a prairie chicken.  Their initial model is just that, their first set of ideas to get them to thinking about what they can put together for understanding.  There are a variety of ways students can display their thinking in this lesson initial model.</a:t>
            </a: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Develop Initial Model. </a:t>
            </a:r>
            <a:r>
              <a:rPr lang="en">
                <a:solidFill>
                  <a:schemeClr val="dk1"/>
                </a:solidFill>
                <a:latin typeface="Open Sans"/>
                <a:ea typeface="Open Sans"/>
                <a:cs typeface="Open Sans"/>
                <a:sym typeface="Open Sans"/>
              </a:rPr>
              <a:t>Work with a thought partner to develop an initial model. Present </a:t>
            </a:r>
            <a:r>
              <a:rPr lang="en" b="1">
                <a:solidFill>
                  <a:schemeClr val="dk1"/>
                </a:solidFill>
                <a:latin typeface="Open Sans"/>
                <a:ea typeface="Open Sans"/>
                <a:cs typeface="Open Sans"/>
                <a:sym typeface="Open Sans"/>
              </a:rPr>
              <a:t>slide 14</a:t>
            </a:r>
            <a:r>
              <a:rPr lang="en">
                <a:solidFill>
                  <a:schemeClr val="dk1"/>
                </a:solidFill>
                <a:latin typeface="Open Sans"/>
                <a:ea typeface="Open Sans"/>
                <a:cs typeface="Open Sans"/>
                <a:sym typeface="Open Sans"/>
              </a:rPr>
              <a:t>.</a:t>
            </a:r>
            <a:r>
              <a:rPr lang="en">
                <a:solidFill>
                  <a:schemeClr val="dk1"/>
                </a:solidFill>
                <a:latin typeface="Cabin"/>
                <a:ea typeface="Cabin"/>
                <a:cs typeface="Cabin"/>
                <a:sym typeface="Cabin"/>
              </a:rPr>
              <a:t>  </a:t>
            </a:r>
            <a:r>
              <a:rPr lang="en">
                <a:solidFill>
                  <a:schemeClr val="dk1"/>
                </a:solidFill>
                <a:latin typeface="Open Sans"/>
                <a:ea typeface="Open Sans"/>
                <a:cs typeface="Open Sans"/>
                <a:sym typeface="Open Sans"/>
              </a:rPr>
              <a:t>Pass out the L1- Activity Handouts - Initial Model - Components in an Ecosystem.  Explain to students they should develop their own models but can talk things through with their thought partner, use their Notice and Wonder charts, and their predictions of interactions of components in the prairie grassland table.  Partners do not need to co-construct the same initial model, but they can if they want.  </a:t>
            </a:r>
            <a:endParaRPr>
              <a:solidFill>
                <a:schemeClr val="dk1"/>
              </a:solidFill>
              <a:latin typeface="Cabin"/>
              <a:ea typeface="Cabin"/>
              <a:cs typeface="Cabin"/>
              <a:sym typeface="Cabin"/>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Assemble students into pairs to develop an initial model to answer the question, </a:t>
            </a:r>
            <a:r>
              <a:rPr lang="en" i="1">
                <a:solidFill>
                  <a:schemeClr val="dk1"/>
                </a:solidFill>
                <a:latin typeface="Open Sans"/>
                <a:ea typeface="Open Sans"/>
                <a:cs typeface="Open Sans"/>
                <a:sym typeface="Open Sans"/>
              </a:rPr>
              <a:t>What do prairie chickens need to survive in today’s prairie?</a:t>
            </a:r>
            <a:r>
              <a:rPr lang="en">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Keep the following visible to students: </a:t>
            </a:r>
            <a:endParaRPr>
              <a:solidFill>
                <a:schemeClr val="dk1"/>
              </a:solidFill>
              <a:latin typeface="Open Sans"/>
              <a:ea typeface="Open Sans"/>
              <a:cs typeface="Open Sans"/>
              <a:sym typeface="Open Sans"/>
            </a:endParaRPr>
          </a:p>
          <a:p>
            <a:pPr marL="457200" lvl="0" indent="-317500" algn="l" rtl="0">
              <a:spcBef>
                <a:spcPts val="0"/>
              </a:spcBef>
              <a:spcAft>
                <a:spcPts val="0"/>
              </a:spcAft>
              <a:buClr>
                <a:schemeClr val="dk1"/>
              </a:buClr>
              <a:buSzPts val="1400"/>
              <a:buFont typeface="Cabin"/>
              <a:buChar char="●"/>
            </a:pPr>
            <a:r>
              <a:rPr lang="en">
                <a:solidFill>
                  <a:schemeClr val="dk1"/>
                </a:solidFill>
                <a:latin typeface="Open Sans"/>
                <a:ea typeface="Open Sans"/>
                <a:cs typeface="Open Sans"/>
                <a:sym typeface="Open Sans"/>
              </a:rPr>
              <a:t>The question on </a:t>
            </a:r>
            <a:r>
              <a:rPr lang="en" b="1">
                <a:solidFill>
                  <a:schemeClr val="dk1"/>
                </a:solidFill>
                <a:latin typeface="Open Sans"/>
                <a:ea typeface="Open Sans"/>
                <a:cs typeface="Open Sans"/>
                <a:sym typeface="Open Sans"/>
              </a:rPr>
              <a:t>this slide</a:t>
            </a:r>
            <a:r>
              <a:rPr lang="en">
                <a:solidFill>
                  <a:schemeClr val="dk1"/>
                </a:solidFill>
                <a:latin typeface="Open Sans"/>
                <a:ea typeface="Open Sans"/>
                <a:cs typeface="Open Sans"/>
                <a:sym typeface="Open Sans"/>
              </a:rPr>
              <a:t>, </a:t>
            </a:r>
            <a:r>
              <a:rPr lang="en">
                <a:solidFill>
                  <a:srgbClr val="0B0B0B"/>
                </a:solidFill>
                <a:latin typeface="Open Sans"/>
                <a:ea typeface="Open Sans"/>
                <a:cs typeface="Open Sans"/>
                <a:sym typeface="Open Sans"/>
              </a:rPr>
              <a:t>“</a:t>
            </a:r>
            <a:r>
              <a:rPr lang="en">
                <a:solidFill>
                  <a:schemeClr val="dk1"/>
                </a:solidFill>
                <a:latin typeface="Open Sans"/>
                <a:ea typeface="Open Sans"/>
                <a:cs typeface="Open Sans"/>
                <a:sym typeface="Open Sans"/>
              </a:rPr>
              <a:t>What do prairie chickens need to survive in today’s prairie?”</a:t>
            </a:r>
            <a:endParaRPr>
              <a:solidFill>
                <a:schemeClr val="dk1"/>
              </a:solidFill>
              <a:latin typeface="Open Sans"/>
              <a:ea typeface="Open Sans"/>
              <a:cs typeface="Open Sans"/>
              <a:sym typeface="Open Sans"/>
            </a:endParaRPr>
          </a:p>
          <a:p>
            <a:pPr marL="457200" lvl="0" indent="-317500" algn="l" rtl="0">
              <a:spcBef>
                <a:spcPts val="0"/>
              </a:spcBef>
              <a:spcAft>
                <a:spcPts val="0"/>
              </a:spcAft>
              <a:buClr>
                <a:schemeClr val="dk1"/>
              </a:buClr>
              <a:buSzPts val="1400"/>
              <a:buFont typeface="Open Sans"/>
              <a:buChar char="●"/>
            </a:pPr>
            <a:r>
              <a:rPr lang="en">
                <a:solidFill>
                  <a:schemeClr val="dk1"/>
                </a:solidFill>
                <a:latin typeface="Open Sans"/>
                <a:ea typeface="Open Sans"/>
                <a:cs typeface="Open Sans"/>
                <a:sym typeface="Open Sans"/>
              </a:rPr>
              <a:t>The Components in the Ecosystem cards</a:t>
            </a:r>
            <a:endParaRPr>
              <a:solidFill>
                <a:schemeClr val="dk1"/>
              </a:solidFill>
              <a:latin typeface="Open Sans"/>
              <a:ea typeface="Open Sans"/>
              <a:cs typeface="Open Sans"/>
              <a:sym typeface="Open Sans"/>
            </a:endParaRPr>
          </a:p>
          <a:p>
            <a:pPr marL="457200" lvl="0" indent="-317500" algn="l" rtl="0">
              <a:spcBef>
                <a:spcPts val="0"/>
              </a:spcBef>
              <a:spcAft>
                <a:spcPts val="0"/>
              </a:spcAft>
              <a:buClr>
                <a:schemeClr val="dk1"/>
              </a:buClr>
              <a:buSzPts val="1400"/>
              <a:buFont typeface="Open Sans"/>
              <a:buChar char="●"/>
            </a:pPr>
            <a:r>
              <a:rPr lang="en">
                <a:solidFill>
                  <a:schemeClr val="dk1"/>
                </a:solidFill>
                <a:latin typeface="Open Sans"/>
                <a:ea typeface="Open Sans"/>
                <a:cs typeface="Open Sans"/>
                <a:sym typeface="Open Sans"/>
              </a:rPr>
              <a:t>The agreed upon representation for interactions between components.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As students develop their initial models, circulate to encourage students to use the agreed-upon representations. </a:t>
            </a:r>
            <a:endParaRPr b="1">
              <a:solidFill>
                <a:schemeClr val="dk1"/>
              </a:solidFill>
              <a:latin typeface="Open Sans"/>
              <a:ea typeface="Open Sans"/>
              <a:cs typeface="Open Sans"/>
              <a:sym typeface="Open Sans"/>
            </a:endParaRPr>
          </a:p>
        </p:txBody>
      </p:sp>
      <p:sp>
        <p:nvSpPr>
          <p:cNvPr id="605" name="Google Shape;605;g8666bf4795_0_1351: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33</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4"/>
        <p:cNvGrpSpPr/>
        <p:nvPr/>
      </p:nvGrpSpPr>
      <p:grpSpPr>
        <a:xfrm>
          <a:off x="0" y="0"/>
          <a:ext cx="0" cy="0"/>
          <a:chOff x="0" y="0"/>
          <a:chExt cx="0" cy="0"/>
        </a:xfrm>
      </p:grpSpPr>
      <p:sp>
        <p:nvSpPr>
          <p:cNvPr id="615" name="Google Shape;615;g8c556611bd_0_3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6" name="Google Shape;616;g8c556611bd_0_3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Example 1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g8dc4c3551c_4_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1" name="Google Shape;621;g8dc4c3551c_4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Similar to example 1 but a few more added in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g8666bf4795_0_14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6" name="Google Shape;626;g8666bf4795_0_140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Initial Consensus Model.</a:t>
            </a:r>
            <a:r>
              <a:rPr lang="en">
                <a:solidFill>
                  <a:schemeClr val="dk1"/>
                </a:solidFill>
                <a:latin typeface="Open Sans"/>
                <a:ea typeface="Open Sans"/>
                <a:cs typeface="Open Sans"/>
                <a:sym typeface="Open Sans"/>
              </a:rPr>
              <a:t> Review what their model should be trying to explain. Present </a:t>
            </a:r>
            <a:r>
              <a:rPr lang="en" b="1">
                <a:solidFill>
                  <a:schemeClr val="dk1"/>
                </a:solidFill>
                <a:latin typeface="Open Sans"/>
                <a:ea typeface="Open Sans"/>
                <a:cs typeface="Open Sans"/>
                <a:sym typeface="Open Sans"/>
              </a:rPr>
              <a:t>slide 19.</a:t>
            </a:r>
            <a:r>
              <a:rPr lang="en">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
                <a:solidFill>
                  <a:schemeClr val="dk1"/>
                </a:solidFill>
                <a:latin typeface="Open Sans"/>
                <a:ea typeface="Open Sans"/>
                <a:cs typeface="Open Sans"/>
                <a:sym typeface="Open Sans"/>
              </a:rPr>
              <a:t>Say, </a:t>
            </a:r>
            <a:r>
              <a:rPr lang="en" i="1">
                <a:solidFill>
                  <a:schemeClr val="dk1"/>
                </a:solidFill>
                <a:latin typeface="Open Sans"/>
                <a:ea typeface="Open Sans"/>
                <a:cs typeface="Open Sans"/>
                <a:sym typeface="Open Sans"/>
              </a:rPr>
              <a:t>Thinking about what we have included in our initial models, let’s capture some of these ideas for what interactions between components are occurring in the prairie grassland ecosystem.</a:t>
            </a:r>
            <a:endParaRPr i="1">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
                <a:solidFill>
                  <a:schemeClr val="dk1"/>
                </a:solidFill>
                <a:latin typeface="Open Sans"/>
                <a:ea typeface="Open Sans"/>
                <a:cs typeface="Open Sans"/>
                <a:sym typeface="Open Sans"/>
              </a:rPr>
              <a:t>Read aloud the prompts guiding the consensus discussion. Remind students that when they share, they should clearly say whether they are describing the component and its interaction with the ecosystem.  Also ask them to predict whether they think this component with increase, decrease, or not change the impact of survival on the prairie chickens.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Elicit ideas from students. </a:t>
            </a:r>
            <a:r>
              <a:rPr lang="en">
                <a:solidFill>
                  <a:schemeClr val="dk1"/>
                </a:solidFill>
                <a:latin typeface="Open Sans"/>
                <a:ea typeface="Open Sans"/>
                <a:cs typeface="Open Sans"/>
                <a:sym typeface="Open Sans"/>
              </a:rPr>
              <a:t>Ask a student to volunteer to stand and share their model with the class. The student should share what they included to explain what interactions they chose to include in their model. </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
                <a:solidFill>
                  <a:schemeClr val="dk1"/>
                </a:solidFill>
                <a:latin typeface="Open Sans"/>
                <a:ea typeface="Open Sans"/>
                <a:cs typeface="Open Sans"/>
                <a:sym typeface="Open Sans"/>
              </a:rPr>
              <a:t>Record a whole class consensus model on chart paper, noting what the class agrees upon and does not agree upon to explain the interactions between the organisms and their environment. Use the following prompts if needed to focus the discussion on a particular part of the model: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 i="1">
                <a:solidFill>
                  <a:schemeClr val="dk1"/>
                </a:solidFill>
                <a:latin typeface="Open Sans"/>
                <a:ea typeface="Open Sans"/>
                <a:cs typeface="Open Sans"/>
                <a:sym typeface="Open Sans"/>
              </a:rPr>
              <a:t>What are some ideas we have for what interactions are occurring between components in the ecosystem? How can we represent that idea?</a:t>
            </a:r>
            <a:endParaRPr i="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 i="1">
                <a:solidFill>
                  <a:schemeClr val="dk1"/>
                </a:solidFill>
                <a:latin typeface="Open Sans"/>
                <a:ea typeface="Open Sans"/>
                <a:cs typeface="Open Sans"/>
                <a:sym typeface="Open Sans"/>
              </a:rPr>
              <a:t>What are some ideas we have for what components maybe having an impact on prairie chicken survival?</a:t>
            </a:r>
            <a:endParaRPr i="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 i="1">
                <a:solidFill>
                  <a:schemeClr val="dk1"/>
                </a:solidFill>
                <a:latin typeface="Open Sans"/>
                <a:ea typeface="Open Sans"/>
                <a:cs typeface="Open Sans"/>
                <a:sym typeface="Open Sans"/>
              </a:rPr>
              <a:t>What are some ideas we have for what is causing Sampson to be so aggressive?</a:t>
            </a:r>
            <a:endParaRPr i="1">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
                <a:solidFill>
                  <a:schemeClr val="dk1"/>
                </a:solidFill>
                <a:latin typeface="Open Sans"/>
                <a:ea typeface="Open Sans"/>
                <a:cs typeface="Open Sans"/>
                <a:sym typeface="Open Sans"/>
              </a:rPr>
              <a:t>Step back to survey the model. Ask students, </a:t>
            </a:r>
            <a:r>
              <a:rPr lang="en" i="1">
                <a:solidFill>
                  <a:schemeClr val="dk1"/>
                </a:solidFill>
                <a:latin typeface="Open Sans"/>
                <a:ea typeface="Open Sans"/>
                <a:cs typeface="Open Sans"/>
                <a:sym typeface="Open Sans"/>
              </a:rPr>
              <a:t>Did we account for all the important parts we agreed upon? Did we explain what we know about the components and their interactions in the environment?</a:t>
            </a:r>
            <a:endParaRPr b="1">
              <a:solidFill>
                <a:schemeClr val="dk1"/>
              </a:solidFill>
              <a:latin typeface="Open Sans"/>
              <a:ea typeface="Open Sans"/>
              <a:cs typeface="Open Sans"/>
              <a:sym typeface="Open Sans"/>
            </a:endParaRPr>
          </a:p>
        </p:txBody>
      </p:sp>
      <p:sp>
        <p:nvSpPr>
          <p:cNvPr id="627" name="Google Shape;627;g8666bf4795_0_1404: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36</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8666bf4795_0_14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8666bf4795_0_141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Share Related Phenomena. </a:t>
            </a:r>
            <a:r>
              <a:rPr lang="en">
                <a:solidFill>
                  <a:schemeClr val="dk1"/>
                </a:solidFill>
                <a:latin typeface="Open Sans"/>
                <a:ea typeface="Open Sans"/>
                <a:cs typeface="Open Sans"/>
                <a:sym typeface="Open Sans"/>
              </a:rPr>
              <a:t>Set the purpose for sharing related phenomena. Present </a:t>
            </a:r>
            <a:r>
              <a:rPr lang="en" b="1">
                <a:solidFill>
                  <a:schemeClr val="dk1"/>
                </a:solidFill>
                <a:latin typeface="Open Sans"/>
                <a:ea typeface="Open Sans"/>
                <a:cs typeface="Open Sans"/>
                <a:sym typeface="Open Sans"/>
              </a:rPr>
              <a:t>slide 20. </a:t>
            </a:r>
            <a:r>
              <a:rPr lang="en">
                <a:solidFill>
                  <a:schemeClr val="dk1"/>
                </a:solidFill>
                <a:latin typeface="Open Sans"/>
                <a:ea typeface="Open Sans"/>
                <a:cs typeface="Open Sans"/>
                <a:sym typeface="Open Sans"/>
              </a:rPr>
              <a:t>Remind students of the images of organisms and the reading passage about Samson and his behavior.</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Say, </a:t>
            </a:r>
            <a:r>
              <a:rPr lang="en" i="1">
                <a:solidFill>
                  <a:schemeClr val="dk1"/>
                </a:solidFill>
                <a:latin typeface="Open Sans"/>
                <a:ea typeface="Open Sans"/>
                <a:cs typeface="Open Sans"/>
                <a:sym typeface="Open Sans"/>
              </a:rPr>
              <a:t>yesterday we saw images of components of an ecosystem and read a passage about Sampson and his behavior. Everyone went home last night and brainstormed related events, experiences, or phenomena that could help us. These could be things you’ve experienced or seen on TV, internet, or read about.</a:t>
            </a: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Give students time to share.</a:t>
            </a:r>
            <a:r>
              <a:rPr lang="en">
                <a:solidFill>
                  <a:schemeClr val="dk1"/>
                </a:solidFill>
                <a:latin typeface="Open Sans"/>
                <a:ea typeface="Open Sans"/>
                <a:cs typeface="Open Sans"/>
                <a:sym typeface="Open Sans"/>
              </a:rPr>
              <a:t> Give students two minutes to talk with a partner about the home learning prompts. While students are discussing, display the “Related Phenomena” chart where all students can view it.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Share out phenomena to develop a Related Phenomena chart.</a:t>
            </a:r>
            <a:r>
              <a:rPr lang="en">
                <a:solidFill>
                  <a:schemeClr val="dk1"/>
                </a:solidFill>
                <a:latin typeface="Open Sans"/>
                <a:ea typeface="Open Sans"/>
                <a:cs typeface="Open Sans"/>
                <a:sym typeface="Open Sans"/>
              </a:rPr>
              <a:t> Keep </a:t>
            </a:r>
            <a:r>
              <a:rPr lang="en" b="1">
                <a:solidFill>
                  <a:schemeClr val="dk1"/>
                </a:solidFill>
                <a:latin typeface="Open Sans"/>
                <a:ea typeface="Open Sans"/>
                <a:cs typeface="Open Sans"/>
                <a:sym typeface="Open Sans"/>
              </a:rPr>
              <a:t>slide 20</a:t>
            </a:r>
            <a:r>
              <a:rPr lang="en">
                <a:solidFill>
                  <a:schemeClr val="dk1"/>
                </a:solidFill>
                <a:latin typeface="Open Sans"/>
                <a:ea typeface="Open Sans"/>
                <a:cs typeface="Open Sans"/>
                <a:sym typeface="Open Sans"/>
              </a:rPr>
              <a:t> displayed. For the next 4 minutes, prompt students to share their responses to the home learning prompts. As students share, document their ideas on the Related Phenomena chart paper. You might also consider asking students to record their own ideas or others they have heard in their Student Learning Log for later reference.</a:t>
            </a:r>
            <a:endParaRPr b="1">
              <a:solidFill>
                <a:schemeClr val="dk1"/>
              </a:solidFill>
              <a:latin typeface="Open Sans"/>
              <a:ea typeface="Open Sans"/>
              <a:cs typeface="Open Sans"/>
              <a:sym typeface="Open Sans"/>
            </a:endParaRPr>
          </a:p>
        </p:txBody>
      </p:sp>
      <p:sp>
        <p:nvSpPr>
          <p:cNvPr id="637" name="Google Shape;637;g8666bf4795_0_14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37</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g8666bf4795_0_14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0" name="Google Shape;650;g8666bf4795_0_142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Prepare Questions for the Driving Question Board. </a:t>
            </a:r>
            <a:r>
              <a:rPr lang="en">
                <a:solidFill>
                  <a:schemeClr val="dk1"/>
                </a:solidFill>
                <a:latin typeface="Open Sans"/>
                <a:ea typeface="Open Sans"/>
                <a:cs typeface="Open Sans"/>
                <a:sym typeface="Open Sans"/>
              </a:rPr>
              <a:t>Present</a:t>
            </a:r>
            <a:r>
              <a:rPr lang="en" b="1">
                <a:solidFill>
                  <a:schemeClr val="dk1"/>
                </a:solidFill>
                <a:latin typeface="Open Sans"/>
                <a:ea typeface="Open Sans"/>
                <a:cs typeface="Open Sans"/>
                <a:sym typeface="Open Sans"/>
              </a:rPr>
              <a:t> slide 21. </a:t>
            </a:r>
            <a:r>
              <a:rPr lang="en">
                <a:solidFill>
                  <a:schemeClr val="dk1"/>
                </a:solidFill>
                <a:latin typeface="Open Sans"/>
                <a:ea typeface="Open Sans"/>
                <a:cs typeface="Open Sans"/>
                <a:sym typeface="Open Sans"/>
              </a:rPr>
              <a:t>Say,</a:t>
            </a:r>
            <a:r>
              <a:rPr lang="en" b="1">
                <a:solidFill>
                  <a:schemeClr val="dk1"/>
                </a:solidFill>
                <a:latin typeface="Open Sans"/>
                <a:ea typeface="Open Sans"/>
                <a:cs typeface="Open Sans"/>
                <a:sym typeface="Open Sans"/>
              </a:rPr>
              <a:t> </a:t>
            </a:r>
            <a:r>
              <a:rPr lang="en" i="1">
                <a:solidFill>
                  <a:schemeClr val="dk1"/>
                </a:solidFill>
                <a:latin typeface="Open Sans"/>
                <a:ea typeface="Open Sans"/>
                <a:cs typeface="Open Sans"/>
                <a:sym typeface="Open Sans"/>
              </a:rPr>
              <a:t>It seems we have a lot of questions about what  interactions of components in an ecosystem and why Sampson is so aggressive. We are going to get ready to set up our Driving Question Board. Take a couple of minutes to look back through your Student Learning Log to choose 1-2 questions you really want to figure out. Record these questions on a sticky note with a marker - one question per card. After a couple of minutes, we will get together in our Scientists Circle to share our questions and create our Driving Question Board. </a:t>
            </a: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Write questions individually.</a:t>
            </a:r>
            <a:r>
              <a:rPr lang="en">
                <a:solidFill>
                  <a:schemeClr val="dk1"/>
                </a:solidFill>
                <a:latin typeface="Open Sans"/>
                <a:ea typeface="Open Sans"/>
                <a:cs typeface="Open Sans"/>
                <a:sym typeface="Open Sans"/>
              </a:rPr>
              <a:t> Pass out 1-2 sticky notes to each student and give students four minutes to review their notebooks and class charts to generate questions. Remind them that their questions can be related to the L1 - Activity Handouts - Components in an Ecosystem cards they observed, the reading passage with Sampson and his behavior, or similar phenomena.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Share questions with a partner. </a:t>
            </a:r>
            <a:r>
              <a:rPr lang="en">
                <a:solidFill>
                  <a:schemeClr val="dk1"/>
                </a:solidFill>
                <a:latin typeface="Open Sans"/>
                <a:ea typeface="Open Sans"/>
                <a:cs typeface="Open Sans"/>
                <a:sym typeface="Open Sans"/>
              </a:rPr>
              <a:t>Give students 2 minutes to share their questions with a partner to ensure that the questions are clear and productive for the Driving Question Board. The partners should act as critical peers and ask clarifying questions if they don’t understand a question. Each student can edit their questions before sharing as a whole class.</a:t>
            </a: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b="1">
              <a:solidFill>
                <a:schemeClr val="dk1"/>
              </a:solidFill>
              <a:latin typeface="Open Sans"/>
              <a:ea typeface="Open Sans"/>
              <a:cs typeface="Open Sans"/>
              <a:sym typeface="Open Sans"/>
            </a:endParaRPr>
          </a:p>
        </p:txBody>
      </p:sp>
      <p:sp>
        <p:nvSpPr>
          <p:cNvPr id="651" name="Google Shape;651;g8666bf4795_0_14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38</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g8666bf4795_0_14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3" name="Google Shape;663;g8666bf4795_0_143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Giving each student a task to write a question and present it to the class, builds community again, even if the question is similar to another student.  Each question is valued and shared in building a Driving Question Board.  Having students hear each question stated, also validates that student’s ideas to the rest of the class. </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b="1">
                <a:solidFill>
                  <a:schemeClr val="dk1"/>
                </a:solidFill>
                <a:latin typeface="Open Sans"/>
                <a:ea typeface="Open Sans"/>
                <a:cs typeface="Open Sans"/>
                <a:sym typeface="Open Sans"/>
              </a:rPr>
              <a:t>Develop Driving Question Board (DQB). </a:t>
            </a:r>
            <a:r>
              <a:rPr lang="en">
                <a:solidFill>
                  <a:schemeClr val="dk1"/>
                </a:solidFill>
                <a:latin typeface="Open Sans"/>
                <a:ea typeface="Open Sans"/>
                <a:cs typeface="Open Sans"/>
                <a:sym typeface="Open Sans"/>
              </a:rPr>
              <a:t>Gather in a Scientists Circle around the DQB.</a:t>
            </a:r>
            <a:r>
              <a:rPr lang="en" b="1">
                <a:solidFill>
                  <a:schemeClr val="dk1"/>
                </a:solidFill>
                <a:latin typeface="Open Sans"/>
                <a:ea typeface="Open Sans"/>
                <a:cs typeface="Open Sans"/>
                <a:sym typeface="Open Sans"/>
              </a:rPr>
              <a:t> </a:t>
            </a:r>
            <a:r>
              <a:rPr lang="en">
                <a:solidFill>
                  <a:schemeClr val="dk1"/>
                </a:solidFill>
                <a:latin typeface="Open Sans"/>
                <a:ea typeface="Open Sans"/>
                <a:cs typeface="Open Sans"/>
                <a:sym typeface="Open Sans"/>
              </a:rPr>
              <a:t>Display</a:t>
            </a:r>
            <a:r>
              <a:rPr lang="en" b="1">
                <a:solidFill>
                  <a:schemeClr val="dk1"/>
                </a:solidFill>
                <a:latin typeface="Open Sans"/>
                <a:ea typeface="Open Sans"/>
                <a:cs typeface="Open Sans"/>
                <a:sym typeface="Open Sans"/>
              </a:rPr>
              <a:t> slide 22. </a:t>
            </a:r>
            <a:r>
              <a:rPr lang="en">
                <a:solidFill>
                  <a:schemeClr val="dk1"/>
                </a:solidFill>
                <a:latin typeface="Open Sans"/>
                <a:ea typeface="Open Sans"/>
                <a:cs typeface="Open Sans"/>
                <a:sym typeface="Open Sans"/>
              </a:rPr>
              <a:t>Instruct students that when they have their questions ready, they need to bring them along with chairs to meet in a Scientists Circle around the DQB.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Explain to students how you will create the DQB (use </a:t>
            </a:r>
            <a:r>
              <a:rPr lang="en" b="1">
                <a:solidFill>
                  <a:schemeClr val="dk1"/>
                </a:solidFill>
                <a:latin typeface="Open Sans"/>
                <a:ea typeface="Open Sans"/>
                <a:cs typeface="Open Sans"/>
                <a:sym typeface="Open Sans"/>
              </a:rPr>
              <a:t>slide 23</a:t>
            </a:r>
            <a:r>
              <a:rPr lang="en">
                <a:solidFill>
                  <a:schemeClr val="dk1"/>
                </a:solidFill>
                <a:latin typeface="Open Sans"/>
                <a:ea typeface="Open Sans"/>
                <a:cs typeface="Open Sans"/>
                <a:sym typeface="Open Sans"/>
              </a:rPr>
              <a:t> if needed):</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AutoNum type="arabicPeriod"/>
            </a:pPr>
            <a:r>
              <a:rPr lang="en">
                <a:solidFill>
                  <a:schemeClr val="dk1"/>
                </a:solidFill>
                <a:latin typeface="Open Sans"/>
                <a:ea typeface="Open Sans"/>
                <a:cs typeface="Open Sans"/>
                <a:sym typeface="Open Sans"/>
              </a:rPr>
              <a:t>The first student reads his or her question aloud to the class, then posts it on the DQB, near the part of the model the question most relates to or around the outside the model.</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AutoNum type="arabicPeriod"/>
            </a:pPr>
            <a:r>
              <a:rPr lang="en">
                <a:solidFill>
                  <a:schemeClr val="dk1"/>
                </a:solidFill>
                <a:latin typeface="Open Sans"/>
                <a:ea typeface="Open Sans"/>
                <a:cs typeface="Open Sans"/>
                <a:sym typeface="Open Sans"/>
              </a:rPr>
              <a:t>Students who are listening should raise their hand if one of their questions relates to the question that was just read aloud.</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AutoNum type="arabicPeriod"/>
            </a:pPr>
            <a:r>
              <a:rPr lang="en">
                <a:solidFill>
                  <a:schemeClr val="dk1"/>
                </a:solidFill>
                <a:latin typeface="Open Sans"/>
                <a:ea typeface="Open Sans"/>
                <a:cs typeface="Open Sans"/>
                <a:sym typeface="Open Sans"/>
              </a:rPr>
              <a:t>The first student selects the next student whose hand is raised.</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AutoNum type="arabicPeriod"/>
            </a:pPr>
            <a:r>
              <a:rPr lang="en">
                <a:solidFill>
                  <a:schemeClr val="dk1"/>
                </a:solidFill>
                <a:latin typeface="Open Sans"/>
                <a:ea typeface="Open Sans"/>
                <a:cs typeface="Open Sans"/>
                <a:sym typeface="Open Sans"/>
              </a:rPr>
              <a:t>The second student reads his or her question, says why or how it relates, and posts it near the question it most relates to on the DQB.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AutoNum type="arabicPeriod"/>
            </a:pPr>
            <a:r>
              <a:rPr lang="en">
                <a:solidFill>
                  <a:schemeClr val="dk1"/>
                </a:solidFill>
                <a:latin typeface="Open Sans"/>
                <a:ea typeface="Open Sans"/>
                <a:cs typeface="Open Sans"/>
                <a:sym typeface="Open Sans"/>
              </a:rPr>
              <a:t>The student selects the next student.</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AutoNum type="arabicPeriod"/>
            </a:pPr>
            <a:r>
              <a:rPr lang="en">
                <a:solidFill>
                  <a:schemeClr val="dk1"/>
                </a:solidFill>
                <a:latin typeface="Open Sans"/>
                <a:ea typeface="Open Sans"/>
                <a:cs typeface="Open Sans"/>
                <a:sym typeface="Open Sans"/>
              </a:rPr>
              <a:t>We will continue until everyone has at least one question on the DQB.</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400"/>
              <a:buFont typeface="Arial"/>
              <a:buNone/>
            </a:pPr>
            <a:r>
              <a:rPr lang="en" b="1">
                <a:solidFill>
                  <a:schemeClr val="dk1"/>
                </a:solidFill>
                <a:latin typeface="Open Sans"/>
                <a:ea typeface="Open Sans"/>
                <a:cs typeface="Open Sans"/>
                <a:sym typeface="Open Sans"/>
              </a:rPr>
              <a:t>Organize questions into categories.</a:t>
            </a:r>
            <a:r>
              <a:rPr lang="en">
                <a:solidFill>
                  <a:schemeClr val="dk1"/>
                </a:solidFill>
                <a:latin typeface="Open Sans"/>
                <a:ea typeface="Open Sans"/>
                <a:cs typeface="Open Sans"/>
                <a:sym typeface="Open Sans"/>
              </a:rPr>
              <a:t> As students share, questions will naturally start clustering into similar-type questions such as (but limited to) questions about the birds, the behavior of Sampson, the other organisms (components), or the interactions between organisms (components). Once students are finished sharing, ask students to look at the questions for any additional organization that can be done.</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4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400"/>
              <a:buFont typeface="Arial"/>
              <a:buNone/>
            </a:pPr>
            <a:r>
              <a:rPr lang="en" b="1">
                <a:solidFill>
                  <a:schemeClr val="dk1"/>
                </a:solidFill>
                <a:latin typeface="Open Sans"/>
                <a:ea typeface="Open Sans"/>
                <a:cs typeface="Open Sans"/>
                <a:sym typeface="Open Sans"/>
              </a:rPr>
              <a:t>Developing a unit question.</a:t>
            </a:r>
            <a:r>
              <a:rPr lang="en">
                <a:solidFill>
                  <a:schemeClr val="dk1"/>
                </a:solidFill>
                <a:latin typeface="Open Sans"/>
                <a:ea typeface="Open Sans"/>
                <a:cs typeface="Open Sans"/>
                <a:sym typeface="Open Sans"/>
              </a:rPr>
              <a:t> Ask students if there is an overarching question that could drive the whole unit. Write the unit question, with any student modifications, at the top of the DQB. This should be similar to the unit question on the student and teacher edition, but can vary slightly from that based on how your students want to word the question.</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4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400"/>
              <a:buFont typeface="Arial"/>
              <a:buNone/>
            </a:pPr>
            <a:r>
              <a:rPr lang="en" b="1">
                <a:solidFill>
                  <a:schemeClr val="dk1"/>
                </a:solidFill>
                <a:latin typeface="Open Sans"/>
                <a:ea typeface="Open Sans"/>
                <a:cs typeface="Open Sans"/>
                <a:sym typeface="Open Sans"/>
              </a:rPr>
              <a:t>What do prairie chickens need to survive in today’s prairie?</a:t>
            </a: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a:solidFill>
                <a:schemeClr val="dk1"/>
              </a:solidFill>
              <a:latin typeface="Cabin"/>
              <a:ea typeface="Cabin"/>
              <a:cs typeface="Cabin"/>
              <a:sym typeface="Cabin"/>
            </a:endParaRPr>
          </a:p>
          <a:p>
            <a:pPr marL="0" lvl="0" indent="0" algn="l" rtl="0">
              <a:spcBef>
                <a:spcPts val="0"/>
              </a:spcBef>
              <a:spcAft>
                <a:spcPts val="0"/>
              </a:spcAft>
              <a:buClr>
                <a:schemeClr val="dk1"/>
              </a:buClr>
              <a:buSzPts val="1100"/>
              <a:buFont typeface="Arial"/>
              <a:buNone/>
            </a:pPr>
            <a:r>
              <a:rPr lang="en">
                <a:solidFill>
                  <a:schemeClr val="dk1"/>
                </a:solidFill>
                <a:latin typeface="Open Sans"/>
                <a:ea typeface="Open Sans"/>
                <a:cs typeface="Open Sans"/>
                <a:sym typeface="Open Sans"/>
              </a:rPr>
              <a:t>Display </a:t>
            </a:r>
            <a:r>
              <a:rPr lang="en" b="1">
                <a:solidFill>
                  <a:schemeClr val="dk1"/>
                </a:solidFill>
                <a:latin typeface="Open Sans"/>
                <a:ea typeface="Open Sans"/>
                <a:cs typeface="Open Sans"/>
                <a:sym typeface="Open Sans"/>
              </a:rPr>
              <a:t>slide 23 </a:t>
            </a:r>
            <a:r>
              <a:rPr lang="en">
                <a:solidFill>
                  <a:schemeClr val="dk1"/>
                </a:solidFill>
                <a:latin typeface="Open Sans"/>
                <a:ea typeface="Open Sans"/>
                <a:cs typeface="Open Sans"/>
                <a:sym typeface="Open Sans"/>
              </a:rPr>
              <a:t>if you choose to project on a board where you can organize the questions into categories.  Otherwise, you may skip </a:t>
            </a:r>
            <a:r>
              <a:rPr lang="en" b="1">
                <a:solidFill>
                  <a:schemeClr val="dk1"/>
                </a:solidFill>
                <a:latin typeface="Open Sans"/>
                <a:ea typeface="Open Sans"/>
                <a:cs typeface="Open Sans"/>
                <a:sym typeface="Open Sans"/>
              </a:rPr>
              <a:t>slide 23</a:t>
            </a:r>
            <a:r>
              <a:rPr lang="en">
                <a:solidFill>
                  <a:schemeClr val="dk1"/>
                </a:solidFill>
                <a:latin typeface="Open Sans"/>
                <a:ea typeface="Open Sans"/>
                <a:cs typeface="Open Sans"/>
                <a:sym typeface="Open Sans"/>
              </a:rPr>
              <a:t>.</a:t>
            </a:r>
            <a:endParaRPr b="1">
              <a:solidFill>
                <a:schemeClr val="dk1"/>
              </a:solidFill>
              <a:latin typeface="Open Sans"/>
              <a:ea typeface="Open Sans"/>
              <a:cs typeface="Open Sans"/>
              <a:sym typeface="Open Sans"/>
            </a:endParaRPr>
          </a:p>
          <a:p>
            <a:pPr marL="0" lvl="0" indent="0" algn="l" rtl="0">
              <a:spcBef>
                <a:spcPts val="0"/>
              </a:spcBef>
              <a:spcAft>
                <a:spcPts val="0"/>
              </a:spcAft>
              <a:buNone/>
            </a:pPr>
            <a:endParaRPr/>
          </a:p>
        </p:txBody>
      </p:sp>
      <p:sp>
        <p:nvSpPr>
          <p:cNvPr id="664" name="Google Shape;664;g8666bf4795_0_14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39</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g8c556611bd_0_4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4" name="Google Shape;674;g8c556611bd_0_4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8c556611bd_0_59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8c556611bd_0_5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I’d like to introduce myself and the team that put this together at AFBFA</a:t>
            </a:r>
            <a:endParaRPr/>
          </a:p>
          <a:p>
            <a:pPr marL="0" lvl="0" indent="0" algn="l" rtl="0">
              <a:spcBef>
                <a:spcPts val="0"/>
              </a:spcBef>
              <a:spcAft>
                <a:spcPts val="0"/>
              </a:spcAft>
              <a:buNone/>
            </a:pPr>
            <a:endParaRPr/>
          </a:p>
          <a:p>
            <a:pPr marL="0" lvl="0" indent="0" algn="l" rtl="0">
              <a:spcBef>
                <a:spcPts val="0"/>
              </a:spcBef>
              <a:spcAft>
                <a:spcPts val="0"/>
              </a:spcAft>
              <a:buNone/>
            </a:pPr>
            <a:r>
              <a:rPr lang="en"/>
              <a:t>My name is Brian Beierle….</a:t>
            </a:r>
            <a:endParaRPr/>
          </a:p>
          <a:p>
            <a:pPr marL="0" lvl="0" indent="0" algn="l" rtl="0">
              <a:spcBef>
                <a:spcPts val="0"/>
              </a:spcBef>
              <a:spcAft>
                <a:spcPts val="0"/>
              </a:spcAft>
              <a:buNone/>
            </a:pPr>
            <a:r>
              <a:rPr lang="en"/>
              <a:t>Currently an education specialist and program manager with the American Farm Bureau Foundation for Agriculture</a:t>
            </a:r>
            <a:endParaRPr/>
          </a:p>
          <a:p>
            <a:pPr marL="0" lvl="0" indent="0" algn="l" rtl="0">
              <a:spcBef>
                <a:spcPts val="0"/>
              </a:spcBef>
              <a:spcAft>
                <a:spcPts val="0"/>
              </a:spcAft>
              <a:buNone/>
            </a:pPr>
            <a:endParaRPr/>
          </a:p>
          <a:p>
            <a:pPr marL="0" lvl="0" indent="0" algn="l" rtl="0">
              <a:spcBef>
                <a:spcPts val="0"/>
              </a:spcBef>
              <a:spcAft>
                <a:spcPts val="0"/>
              </a:spcAft>
              <a:buNone/>
            </a:pPr>
            <a:r>
              <a:rPr lang="en"/>
              <a:t>I have over a decade of experience in the classroom as a STEM lab specialist and math and science teacher; beginning my teaching with the Milwaukee Public School system and eventually working in a rural district in southeastern WI.  I also have two years experience working at the state level in school improvement where I worked with school districts to develop culturally-responsive support systems.</a:t>
            </a:r>
            <a:endParaRPr/>
          </a:p>
          <a:p>
            <a:pPr marL="0" lvl="0" indent="0" algn="l" rtl="0">
              <a:spcBef>
                <a:spcPts val="0"/>
              </a:spcBef>
              <a:spcAft>
                <a:spcPts val="0"/>
              </a:spcAft>
              <a:buNone/>
            </a:pPr>
            <a:endParaRPr/>
          </a:p>
          <a:p>
            <a:pPr marL="0" lvl="0" indent="0" algn="l" rtl="0">
              <a:spcBef>
                <a:spcPts val="0"/>
              </a:spcBef>
              <a:spcAft>
                <a:spcPts val="0"/>
              </a:spcAft>
              <a:buNone/>
            </a:pPr>
            <a:r>
              <a:rPr lang="en"/>
              <a:t>Ultimately my passion was instruction and curriculum and desigigning equitable learning experiences that allowed each learner to succeed. </a:t>
            </a:r>
            <a:endParaRPr/>
          </a:p>
          <a:p>
            <a:pPr marL="0" lvl="0" indent="0" algn="l" rtl="0">
              <a:spcBef>
                <a:spcPts val="0"/>
              </a:spcBef>
              <a:spcAft>
                <a:spcPts val="0"/>
              </a:spcAft>
              <a:buNone/>
            </a:pPr>
            <a:endParaRPr/>
          </a:p>
          <a:p>
            <a:pPr marL="0" lvl="0" indent="0" algn="l" rtl="0">
              <a:spcBef>
                <a:spcPts val="0"/>
              </a:spcBef>
              <a:spcAft>
                <a:spcPts val="0"/>
              </a:spcAft>
              <a:buNone/>
            </a:pPr>
            <a:r>
              <a:rPr lang="en"/>
              <a:t>I have always advocated for better science and math instruction. I worked with my administration to form a preK-5th grade science department as I felt that there needed to be better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8c4475d65e_0_2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3" name="Google Shape;683;g8c4475d65e_0_2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In a learning environment, teachers want to help students engage with what they are doing to promote deeper understanding. Students' interests may therefore help shape the curriculum, and a growing facility with concepts derives from the process of finding answers to their own questions. Skillful educators tap students' natural curiosity and desire to become competent. They provide information about the success of these explorations and help students become more proficient learners. Not every student relishes every aspect of every task, of course, but the act of learning is ideally its own reward.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Google Shape;717;g8dc3167166_0_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8" name="Google Shape;718;g8dc3167166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a:t>The Navigation routine enables students to experience the unit as a coherent storyline in which each activity has a purpose that is connected to what has gone before and what is coming. It also provides a valuable opportunity for students to reflect on their learning over time. It is critical in maintaining the classroom work as meaningful to students, where they can explain how each step the class takes will help them make progress on the questions or problems they have identified, rather than simply “following instructions” from teachers and textbooks about what to do next.</a:t>
            </a:r>
            <a:endParaRPr sz="1000" b="1"/>
          </a:p>
          <a:p>
            <a:pPr marL="0" lvl="0" indent="0" algn="l" rtl="0">
              <a:spcBef>
                <a:spcPts val="0"/>
              </a:spcBef>
              <a:spcAft>
                <a:spcPts val="0"/>
              </a:spcAft>
              <a:buNone/>
            </a:pPr>
            <a:endParaRPr/>
          </a:p>
          <a:p>
            <a:pPr marL="0" lvl="0" indent="0" algn="l" rtl="0">
              <a:lnSpc>
                <a:spcPct val="113000"/>
              </a:lnSpc>
              <a:spcBef>
                <a:spcPts val="600"/>
              </a:spcBef>
              <a:spcAft>
                <a:spcPts val="0"/>
              </a:spcAft>
              <a:buNone/>
            </a:pPr>
            <a:r>
              <a:rPr lang="en" sz="1000">
                <a:latin typeface="Open Sans"/>
                <a:ea typeface="Open Sans"/>
                <a:cs typeface="Open Sans"/>
                <a:sym typeface="Open Sans"/>
              </a:rPr>
              <a:t>The Navigation routine is conducted at transition points in every lesson throughout the unit.</a:t>
            </a:r>
            <a:endParaRPr sz="1000">
              <a:latin typeface="Open Sans"/>
              <a:ea typeface="Open Sans"/>
              <a:cs typeface="Open Sans"/>
              <a:sym typeface="Open Sans"/>
            </a:endParaRPr>
          </a:p>
          <a:p>
            <a:pPr marL="0" lvl="0" indent="0" algn="l" rtl="0">
              <a:lnSpc>
                <a:spcPct val="112000"/>
              </a:lnSpc>
              <a:spcBef>
                <a:spcPts val="1200"/>
              </a:spcBef>
              <a:spcAft>
                <a:spcPts val="0"/>
              </a:spcAft>
              <a:buNone/>
            </a:pPr>
            <a:r>
              <a:rPr lang="en" sz="1000" i="1">
                <a:latin typeface="Open Sans"/>
                <a:ea typeface="Open Sans"/>
                <a:cs typeface="Open Sans"/>
                <a:sym typeface="Open Sans"/>
              </a:rPr>
              <a:t>How do students typically represent their thinking as part of the routine?</a:t>
            </a:r>
            <a:endParaRPr sz="1000" i="1">
              <a:latin typeface="Open Sans"/>
              <a:ea typeface="Open Sans"/>
              <a:cs typeface="Open Sans"/>
              <a:sym typeface="Open Sans"/>
            </a:endParaRPr>
          </a:p>
          <a:p>
            <a:pPr marL="0" lvl="0" indent="0" algn="l" rtl="0">
              <a:lnSpc>
                <a:spcPct val="113000"/>
              </a:lnSpc>
              <a:spcBef>
                <a:spcPts val="600"/>
              </a:spcBef>
              <a:spcAft>
                <a:spcPts val="0"/>
              </a:spcAft>
              <a:buNone/>
            </a:pPr>
            <a:r>
              <a:rPr lang="en" sz="1000">
                <a:latin typeface="Open Sans"/>
                <a:ea typeface="Open Sans"/>
                <a:cs typeface="Open Sans"/>
                <a:sym typeface="Open Sans"/>
              </a:rPr>
              <a:t>The Navigation routine is all about linking learning across lessons and activities. Students might represent their thinking in the following ways:</a:t>
            </a:r>
            <a:endParaRPr sz="1000">
              <a:latin typeface="Open Sans"/>
              <a:ea typeface="Open Sans"/>
              <a:cs typeface="Open Sans"/>
              <a:sym typeface="Open Sans"/>
            </a:endParaRPr>
          </a:p>
          <a:p>
            <a:pPr marL="457200" lvl="0" indent="-292100" algn="l" rtl="0">
              <a:spcBef>
                <a:spcPts val="600"/>
              </a:spcBef>
              <a:spcAft>
                <a:spcPts val="0"/>
              </a:spcAft>
              <a:buSzPts val="1000"/>
              <a:buFont typeface="Open Sans"/>
              <a:buChar char="●"/>
            </a:pPr>
            <a:r>
              <a:rPr lang="en" sz="1000">
                <a:latin typeface="Open Sans"/>
                <a:ea typeface="Open Sans"/>
                <a:cs typeface="Open Sans"/>
                <a:sym typeface="Open Sans"/>
              </a:rPr>
              <a:t>Discussing how to articulate what the class has figured out, and recording it on a progress tracker</a:t>
            </a:r>
            <a:endParaRPr sz="1000">
              <a:latin typeface="Open Sans"/>
              <a:ea typeface="Open Sans"/>
              <a:cs typeface="Open Sans"/>
              <a:sym typeface="Open Sans"/>
            </a:endParaRPr>
          </a:p>
          <a:p>
            <a:pPr marL="457200" lvl="0" indent="-292100" algn="l" rtl="0">
              <a:spcBef>
                <a:spcPts val="600"/>
              </a:spcBef>
              <a:spcAft>
                <a:spcPts val="0"/>
              </a:spcAft>
              <a:buSzPts val="1000"/>
              <a:buFont typeface="Open Sans"/>
              <a:buChar char="●"/>
            </a:pPr>
            <a:r>
              <a:rPr lang="en" sz="1000">
                <a:latin typeface="Open Sans"/>
                <a:ea typeface="Open Sans"/>
                <a:cs typeface="Open Sans"/>
                <a:sym typeface="Open Sans"/>
              </a:rPr>
              <a:t>Recalling what the class figured out last time</a:t>
            </a:r>
            <a:endParaRPr sz="1000">
              <a:latin typeface="Open Sans"/>
              <a:ea typeface="Open Sans"/>
              <a:cs typeface="Open Sans"/>
              <a:sym typeface="Open Sans"/>
            </a:endParaRPr>
          </a:p>
          <a:p>
            <a:pPr marL="457200" lvl="0" indent="-292100" algn="l" rtl="0">
              <a:spcBef>
                <a:spcPts val="600"/>
              </a:spcBef>
              <a:spcAft>
                <a:spcPts val="0"/>
              </a:spcAft>
              <a:buSzPts val="1000"/>
              <a:buFont typeface="Open Sans"/>
              <a:buChar char="●"/>
            </a:pPr>
            <a:r>
              <a:rPr lang="en" sz="1000">
                <a:latin typeface="Open Sans"/>
                <a:ea typeface="Open Sans"/>
                <a:cs typeface="Open Sans"/>
                <a:sym typeface="Open Sans"/>
              </a:rPr>
              <a:t>Articulating new questions that seem logical to pursue next</a:t>
            </a:r>
            <a:endParaRPr sz="1000">
              <a:latin typeface="Open Sans"/>
              <a:ea typeface="Open Sans"/>
              <a:cs typeface="Open Sans"/>
              <a:sym typeface="Open Sans"/>
            </a:endParaRPr>
          </a:p>
          <a:p>
            <a:pPr marL="457200" lvl="0" indent="-292100" algn="l" rtl="0">
              <a:spcBef>
                <a:spcPts val="600"/>
              </a:spcBef>
              <a:spcAft>
                <a:spcPts val="0"/>
              </a:spcAft>
              <a:buSzPts val="1000"/>
              <a:buFont typeface="Open Sans"/>
              <a:buChar char="●"/>
            </a:pPr>
            <a:r>
              <a:rPr lang="en" sz="1000">
                <a:latin typeface="Open Sans"/>
                <a:ea typeface="Open Sans"/>
                <a:cs typeface="Open Sans"/>
                <a:sym typeface="Open Sans"/>
              </a:rPr>
              <a:t>Revisiting their initial ideas and focus questions in their science notebooks</a:t>
            </a:r>
            <a:endParaRPr sz="1000">
              <a:latin typeface="Open Sans"/>
              <a:ea typeface="Open Sans"/>
              <a:cs typeface="Open Sans"/>
              <a:sym typeface="Open Sans"/>
            </a:endParaRPr>
          </a:p>
          <a:p>
            <a:pPr marL="457200" lvl="0" indent="-292100" algn="l" rtl="0">
              <a:spcBef>
                <a:spcPts val="600"/>
              </a:spcBef>
              <a:spcAft>
                <a:spcPts val="0"/>
              </a:spcAft>
              <a:buSzPts val="1000"/>
              <a:buFont typeface="Open Sans"/>
              <a:buChar char="●"/>
            </a:pPr>
            <a:r>
              <a:rPr lang="en" sz="1000">
                <a:latin typeface="Open Sans"/>
                <a:ea typeface="Open Sans"/>
                <a:cs typeface="Open Sans"/>
                <a:sym typeface="Open Sans"/>
              </a:rPr>
              <a:t>Returning to the Driving Question Board to answer questions, add new questions, or refine their questions</a:t>
            </a:r>
            <a:endParaRPr sz="1000">
              <a:latin typeface="Open Sans"/>
              <a:ea typeface="Open Sans"/>
              <a:cs typeface="Open Sans"/>
              <a:sym typeface="Open Sans"/>
            </a:endParaRPr>
          </a:p>
          <a:p>
            <a:pPr marL="457200" lvl="0" indent="-292100" algn="l" rtl="0">
              <a:spcBef>
                <a:spcPts val="600"/>
              </a:spcBef>
              <a:spcAft>
                <a:spcPts val="0"/>
              </a:spcAft>
              <a:buSzPts val="1000"/>
              <a:buFont typeface="Open Sans"/>
              <a:buChar char="●"/>
            </a:pPr>
            <a:r>
              <a:rPr lang="en" sz="1000">
                <a:latin typeface="Open Sans"/>
                <a:ea typeface="Open Sans"/>
                <a:cs typeface="Open Sans"/>
                <a:sym typeface="Open Sans"/>
              </a:rPr>
              <a:t>Considering how an idea for an investigation might help the class make progress</a:t>
            </a:r>
            <a:endParaRPr sz="1000">
              <a:latin typeface="Open Sans"/>
              <a:ea typeface="Open Sans"/>
              <a:cs typeface="Open Sans"/>
              <a:sym typeface="Open Sans"/>
            </a:endParaRPr>
          </a:p>
          <a:p>
            <a:pPr marL="0" lvl="0" indent="0" algn="l" rtl="0">
              <a:lnSpc>
                <a:spcPct val="112000"/>
              </a:lnSpc>
              <a:spcBef>
                <a:spcPts val="1200"/>
              </a:spcBef>
              <a:spcAft>
                <a:spcPts val="0"/>
              </a:spcAft>
              <a:buNone/>
            </a:pPr>
            <a:r>
              <a:rPr lang="en" sz="1000" i="1">
                <a:latin typeface="Open Sans"/>
                <a:ea typeface="Open Sans"/>
                <a:cs typeface="Open Sans"/>
                <a:sym typeface="Open Sans"/>
              </a:rPr>
              <a:t>Typical Elements of the Navigation Routine </a:t>
            </a:r>
            <a:endParaRPr sz="1000" i="1">
              <a:latin typeface="Open Sans"/>
              <a:ea typeface="Open Sans"/>
              <a:cs typeface="Open Sans"/>
              <a:sym typeface="Open Sans"/>
            </a:endParaRPr>
          </a:p>
          <a:p>
            <a:pPr marL="0" lvl="0" indent="0" algn="l" rtl="0">
              <a:lnSpc>
                <a:spcPct val="113000"/>
              </a:lnSpc>
              <a:spcBef>
                <a:spcPts val="600"/>
              </a:spcBef>
              <a:spcAft>
                <a:spcPts val="0"/>
              </a:spcAft>
              <a:buNone/>
            </a:pPr>
            <a:r>
              <a:rPr lang="en" sz="1000">
                <a:latin typeface="Open Sans"/>
                <a:ea typeface="Open Sans"/>
                <a:cs typeface="Open Sans"/>
                <a:sym typeface="Open Sans"/>
              </a:rPr>
              <a:t>There are two main parts of the Navigation Routine, which occur between every lesson in the unit. Consider what is involved in navigating toward a target place. When one is trying to figure out how to get to a new location, and is actively navigating along the way, there are two questions to constantly address.  First, where are we now? Second, where should we go next? These two questions happen at the beginning and end of each lesson, as well as at major decision points that may arise during lessons.</a:t>
            </a:r>
            <a:endParaRPr sz="1000">
              <a:latin typeface="Open Sans"/>
              <a:ea typeface="Open Sans"/>
              <a:cs typeface="Open Sans"/>
              <a:sym typeface="Open Sans"/>
            </a:endParaRPr>
          </a:p>
          <a:p>
            <a:pPr marL="0" lvl="0" indent="0" algn="l" rtl="0">
              <a:spcBef>
                <a:spcPts val="60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6"/>
        <p:cNvGrpSpPr/>
        <p:nvPr/>
      </p:nvGrpSpPr>
      <p:grpSpPr>
        <a:xfrm>
          <a:off x="0" y="0"/>
          <a:ext cx="0" cy="0"/>
          <a:chOff x="0" y="0"/>
          <a:chExt cx="0" cy="0"/>
        </a:xfrm>
      </p:grpSpPr>
      <p:sp>
        <p:nvSpPr>
          <p:cNvPr id="727" name="Google Shape;727;g8c556611bd_0_8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8" name="Google Shape;728;g8c556611bd_0_8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g8c556611bd_0_5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5" name="Google Shape;735;g8c556611bd_0_5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2" name="Google Shape;742;g867d94150e_0_11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3" name="Google Shape;743;g867d94150e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g8dd705c965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8" name="Google Shape;748;g8dd705c965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8c4475d65e_0_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8c4475d6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Today we will be featuring classroom materials that were developed by a team of teachers. I cannot begin to say enough thank yous for their hard work and dedication to bringing you these excellent classroom resources.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8c4475d65e_0_1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8c4475d6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This effort has been supported by the following orginizations</a:t>
            </a:r>
            <a:endParaRPr/>
          </a:p>
          <a:p>
            <a:pPr marL="457200" lvl="0" indent="-317500" algn="l" rtl="0">
              <a:spcBef>
                <a:spcPts val="0"/>
              </a:spcBef>
              <a:spcAft>
                <a:spcPts val="0"/>
              </a:spcAft>
              <a:buSzPts val="1400"/>
              <a:buChar char="●"/>
            </a:pPr>
            <a:r>
              <a:rPr lang="en"/>
              <a:t>Funding was provided by the Beef Checkoff</a:t>
            </a:r>
            <a:endParaRPr/>
          </a:p>
          <a:p>
            <a:pPr marL="457200" lvl="0" indent="-317500" algn="l" rtl="0">
              <a:spcBef>
                <a:spcPts val="0"/>
              </a:spcBef>
              <a:spcAft>
                <a:spcPts val="0"/>
              </a:spcAft>
              <a:buSzPts val="1400"/>
              <a:buChar char="●"/>
            </a:pPr>
            <a:r>
              <a:rPr lang="en"/>
              <a:t>Thank you to Cornell University for providing CEU credits</a:t>
            </a:r>
            <a:endParaRPr/>
          </a:p>
          <a:p>
            <a:pPr marL="457200" lvl="0" indent="-317500" algn="l" rtl="0">
              <a:spcBef>
                <a:spcPts val="0"/>
              </a:spcBef>
              <a:spcAft>
                <a:spcPts val="0"/>
              </a:spcAft>
              <a:buSzPts val="1400"/>
              <a:buChar char="●"/>
            </a:pPr>
            <a:r>
              <a:rPr lang="en"/>
              <a:t>Northwestern University’s NextGen Storylines team provided assistance in establishing the framework of this storyline</a:t>
            </a:r>
            <a:endParaRPr/>
          </a:p>
          <a:p>
            <a:pPr marL="457200" lvl="0" indent="-317500" algn="l" rtl="0">
              <a:spcBef>
                <a:spcPts val="0"/>
              </a:spcBef>
              <a:spcAft>
                <a:spcPts val="0"/>
              </a:spcAft>
              <a:buSzPts val="1400"/>
              <a:buChar char="●"/>
            </a:pPr>
            <a:r>
              <a:rPr lang="en"/>
              <a:t>The University of Nebraska and the USDA’s Agricultural Research Service provided technical support in content accuracy</a:t>
            </a:r>
            <a:endParaRPr/>
          </a:p>
          <a:p>
            <a:pPr marL="457200" lvl="0" indent="-317500" algn="l" rtl="0">
              <a:spcBef>
                <a:spcPts val="0"/>
              </a:spcBef>
              <a:spcAft>
                <a:spcPts val="0"/>
              </a:spcAft>
              <a:buSzPts val="1400"/>
              <a:buChar char="●"/>
            </a:pPr>
            <a:r>
              <a:rPr lang="en"/>
              <a:t>This work is being done by the AMerican Farm Bureau Foundation for Agriculture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8c4475d65e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8c4475d65e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Today we are going to explore how anchoring phenomena and investigative phenomena are used over the course of a unit of instruction to engage each student in a middle school unit of study.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8c4475d65e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8c4475d65e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order to understand how anchoring phenomena work, we first need to examine some key conceptual shifts in science education that are laid out in the NGSS and NRC vision</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8c4475d65e_0_2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8c4475d65e_0_2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framework is designed to help realize a vision for education in the sciences and engineering in which students, over multiple years of school, actively engage in scientific and engineering practices and apply crosscutting concepts to deepen their understanding of the core ideas in these fields.”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721600" y="743800"/>
            <a:ext cx="5727000" cy="1159800"/>
          </a:xfrm>
          <a:prstGeom prst="rect">
            <a:avLst/>
          </a:prstGeom>
        </p:spPr>
        <p:txBody>
          <a:bodyPr spcFirstLastPara="1" wrap="square" lIns="91425" tIns="91425" rIns="91425" bIns="91425" anchor="b" anchorCtr="0">
            <a:noAutofit/>
          </a:bodyPr>
          <a:lstStyle>
            <a:lvl1pPr lvl="0" algn="l" rtl="0">
              <a:spcBef>
                <a:spcPts val="0"/>
              </a:spcBef>
              <a:spcAft>
                <a:spcPts val="0"/>
              </a:spcAft>
              <a:buClr>
                <a:srgbClr val="FFFFFF"/>
              </a:buClr>
              <a:buSzPts val="4800"/>
              <a:buNone/>
              <a:defRPr sz="4800">
                <a:solidFill>
                  <a:srgbClr val="FFFFFF"/>
                </a:solidFill>
              </a:defRPr>
            </a:lvl1pPr>
            <a:lvl2pPr lvl="1" algn="l" rtl="0">
              <a:spcBef>
                <a:spcPts val="0"/>
              </a:spcBef>
              <a:spcAft>
                <a:spcPts val="0"/>
              </a:spcAft>
              <a:buClr>
                <a:srgbClr val="FFFFFF"/>
              </a:buClr>
              <a:buSzPts val="4800"/>
              <a:buNone/>
              <a:defRPr sz="4800">
                <a:solidFill>
                  <a:srgbClr val="FFFFFF"/>
                </a:solidFill>
              </a:defRPr>
            </a:lvl2pPr>
            <a:lvl3pPr lvl="2" algn="l" rtl="0">
              <a:spcBef>
                <a:spcPts val="0"/>
              </a:spcBef>
              <a:spcAft>
                <a:spcPts val="0"/>
              </a:spcAft>
              <a:buClr>
                <a:srgbClr val="FFFFFF"/>
              </a:buClr>
              <a:buSzPts val="4800"/>
              <a:buNone/>
              <a:defRPr sz="4800">
                <a:solidFill>
                  <a:srgbClr val="FFFFFF"/>
                </a:solidFill>
              </a:defRPr>
            </a:lvl3pPr>
            <a:lvl4pPr lvl="3" algn="l" rtl="0">
              <a:spcBef>
                <a:spcPts val="0"/>
              </a:spcBef>
              <a:spcAft>
                <a:spcPts val="0"/>
              </a:spcAft>
              <a:buClr>
                <a:srgbClr val="FFFFFF"/>
              </a:buClr>
              <a:buSzPts val="4800"/>
              <a:buNone/>
              <a:defRPr sz="4800">
                <a:solidFill>
                  <a:srgbClr val="FFFFFF"/>
                </a:solidFill>
              </a:defRPr>
            </a:lvl4pPr>
            <a:lvl5pPr lvl="4" algn="l" rtl="0">
              <a:spcBef>
                <a:spcPts val="0"/>
              </a:spcBef>
              <a:spcAft>
                <a:spcPts val="0"/>
              </a:spcAft>
              <a:buClr>
                <a:srgbClr val="FFFFFF"/>
              </a:buClr>
              <a:buSzPts val="4800"/>
              <a:buNone/>
              <a:defRPr sz="4800">
                <a:solidFill>
                  <a:srgbClr val="FFFFFF"/>
                </a:solidFill>
              </a:defRPr>
            </a:lvl5pPr>
            <a:lvl6pPr lvl="5" algn="l" rtl="0">
              <a:spcBef>
                <a:spcPts val="0"/>
              </a:spcBef>
              <a:spcAft>
                <a:spcPts val="0"/>
              </a:spcAft>
              <a:buClr>
                <a:srgbClr val="FFFFFF"/>
              </a:buClr>
              <a:buSzPts val="4800"/>
              <a:buNone/>
              <a:defRPr sz="4800">
                <a:solidFill>
                  <a:srgbClr val="FFFFFF"/>
                </a:solidFill>
              </a:defRPr>
            </a:lvl6pPr>
            <a:lvl7pPr lvl="6" algn="l" rtl="0">
              <a:spcBef>
                <a:spcPts val="0"/>
              </a:spcBef>
              <a:spcAft>
                <a:spcPts val="0"/>
              </a:spcAft>
              <a:buClr>
                <a:srgbClr val="FFFFFF"/>
              </a:buClr>
              <a:buSzPts val="4800"/>
              <a:buNone/>
              <a:defRPr sz="4800">
                <a:solidFill>
                  <a:srgbClr val="FFFFFF"/>
                </a:solidFill>
              </a:defRPr>
            </a:lvl7pPr>
            <a:lvl8pPr lvl="7" algn="l" rtl="0">
              <a:spcBef>
                <a:spcPts val="0"/>
              </a:spcBef>
              <a:spcAft>
                <a:spcPts val="0"/>
              </a:spcAft>
              <a:buClr>
                <a:srgbClr val="FFFFFF"/>
              </a:buClr>
              <a:buSzPts val="4800"/>
              <a:buNone/>
              <a:defRPr sz="4800">
                <a:solidFill>
                  <a:srgbClr val="FFFFFF"/>
                </a:solidFill>
              </a:defRPr>
            </a:lvl8pPr>
            <a:lvl9pPr lvl="8" algn="l" rtl="0">
              <a:spcBef>
                <a:spcPts val="0"/>
              </a:spcBef>
              <a:spcAft>
                <a:spcPts val="0"/>
              </a:spcAft>
              <a:buClr>
                <a:srgbClr val="FFFFFF"/>
              </a:buClr>
              <a:buSzPts val="4800"/>
              <a:buNone/>
              <a:defRPr sz="4800">
                <a:solidFill>
                  <a:srgbClr val="FFFFFF"/>
                </a:solidFill>
              </a:defRPr>
            </a:lvl9pPr>
          </a:lstStyle>
          <a:p>
            <a:endParaRPr/>
          </a:p>
        </p:txBody>
      </p:sp>
      <p:sp>
        <p:nvSpPr>
          <p:cNvPr id="11" name="Google Shape;11;p2"/>
          <p:cNvSpPr/>
          <p:nvPr/>
        </p:nvSpPr>
        <p:spPr>
          <a:xfrm rot="-5400000">
            <a:off x="4466275" y="-1238838"/>
            <a:ext cx="211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2" name="Google Shape;12;p2"/>
          <p:cNvSpPr/>
          <p:nvPr/>
        </p:nvSpPr>
        <p:spPr>
          <a:xfrm rot="10800000" flipH="1">
            <a:off x="0" y="3420048"/>
            <a:ext cx="9144000" cy="1730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bg>
      <p:bgPr>
        <a:blipFill>
          <a:blip r:embed="rId2">
            <a:alphaModFix/>
          </a:blip>
          <a:stretch>
            <a:fillRect/>
          </a:stretch>
        </a:blipFill>
        <a:effectLst/>
      </p:bgPr>
    </p:bg>
    <p:spTree>
      <p:nvGrpSpPr>
        <p:cNvPr id="1" name="Shape 75"/>
        <p:cNvGrpSpPr/>
        <p:nvPr/>
      </p:nvGrpSpPr>
      <p:grpSpPr>
        <a:xfrm>
          <a:off x="0" y="0"/>
          <a:ext cx="0" cy="0"/>
          <a:chOff x="0" y="0"/>
          <a:chExt cx="0" cy="0"/>
        </a:xfrm>
      </p:grpSpPr>
      <p:sp>
        <p:nvSpPr>
          <p:cNvPr id="76" name="Google Shape;76;p11"/>
          <p:cNvSpPr/>
          <p:nvPr/>
        </p:nvSpPr>
        <p:spPr>
          <a:xfrm rot="-5400000">
            <a:off x="4517850" y="-385729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7" name="Google Shape;77;p11"/>
          <p:cNvSpPr/>
          <p:nvPr/>
        </p:nvSpPr>
        <p:spPr>
          <a:xfrm>
            <a:off x="0" y="709150"/>
            <a:ext cx="9144000" cy="4434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8" name="Google Shape;78;p11"/>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79" name="Google Shape;79;p11"/>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complete image">
  <p:cSld name="BLANK_1">
    <p:bg>
      <p:bgPr>
        <a:blipFill>
          <a:blip r:embed="rId2">
            <a:alphaModFix/>
          </a:blip>
          <a:stretch>
            <a:fillRect/>
          </a:stretch>
        </a:blipFill>
        <a:effectLst/>
      </p:bgPr>
    </p:bg>
    <p:spTree>
      <p:nvGrpSpPr>
        <p:cNvPr id="1" name="Shape 80"/>
        <p:cNvGrpSpPr/>
        <p:nvPr/>
      </p:nvGrpSpPr>
      <p:grpSpPr>
        <a:xfrm>
          <a:off x="0" y="0"/>
          <a:ext cx="0" cy="0"/>
          <a:chOff x="0" y="0"/>
          <a:chExt cx="0" cy="0"/>
        </a:xfrm>
      </p:grpSpPr>
      <p:sp>
        <p:nvSpPr>
          <p:cNvPr id="81" name="Google Shape;81;p12"/>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82" name="Google Shape;82;p12"/>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12"/>
          <p:cNvSpPr/>
          <p:nvPr/>
        </p:nvSpPr>
        <p:spPr>
          <a:xfrm rot="-5400000">
            <a:off x="4497713" y="243900"/>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84" name="Google Shape;84;p12"/>
          <p:cNvSpPr/>
          <p:nvPr/>
        </p:nvSpPr>
        <p:spPr>
          <a:xfrm rot="10800000" flipH="1">
            <a:off x="-50" y="4813802"/>
            <a:ext cx="9144000" cy="3297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2"/>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0"/>
        <p:cNvGrpSpPr/>
        <p:nvPr/>
      </p:nvGrpSpPr>
      <p:grpSpPr>
        <a:xfrm>
          <a:off x="0" y="0"/>
          <a:ext cx="0" cy="0"/>
          <a:chOff x="0" y="0"/>
          <a:chExt cx="0" cy="0"/>
        </a:xfrm>
      </p:grpSpPr>
      <p:sp>
        <p:nvSpPr>
          <p:cNvPr id="91" name="Google Shape;91;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2" name="Google Shape;92;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3" name="Google Shape;93;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4"/>
        <p:cNvGrpSpPr/>
        <p:nvPr/>
      </p:nvGrpSpPr>
      <p:grpSpPr>
        <a:xfrm>
          <a:off x="0" y="0"/>
          <a:ext cx="0" cy="0"/>
          <a:chOff x="0" y="0"/>
          <a:chExt cx="0" cy="0"/>
        </a:xfrm>
      </p:grpSpPr>
      <p:sp>
        <p:nvSpPr>
          <p:cNvPr id="95" name="Google Shape;95;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96" name="Google Shape;96;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7"/>
        <p:cNvGrpSpPr/>
        <p:nvPr/>
      </p:nvGrpSpPr>
      <p:grpSpPr>
        <a:xfrm>
          <a:off x="0" y="0"/>
          <a:ext cx="0" cy="0"/>
          <a:chOff x="0" y="0"/>
          <a:chExt cx="0" cy="0"/>
        </a:xfrm>
      </p:grpSpPr>
      <p:sp>
        <p:nvSpPr>
          <p:cNvPr id="98" name="Google Shape;98;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9" name="Google Shape;99;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4" name="Google Shape;104;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5" name="Google Shape;105;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6"/>
        <p:cNvGrpSpPr/>
        <p:nvPr/>
      </p:nvGrpSpPr>
      <p:grpSpPr>
        <a:xfrm>
          <a:off x="0" y="0"/>
          <a:ext cx="0" cy="0"/>
          <a:chOff x="0" y="0"/>
          <a:chExt cx="0" cy="0"/>
        </a:xfrm>
      </p:grpSpPr>
      <p:sp>
        <p:nvSpPr>
          <p:cNvPr id="107" name="Google Shape;107;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8" name="Google Shape;108;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9"/>
        <p:cNvGrpSpPr/>
        <p:nvPr/>
      </p:nvGrpSpPr>
      <p:grpSpPr>
        <a:xfrm>
          <a:off x="0" y="0"/>
          <a:ext cx="0" cy="0"/>
          <a:chOff x="0" y="0"/>
          <a:chExt cx="0" cy="0"/>
        </a:xfrm>
      </p:grpSpPr>
      <p:sp>
        <p:nvSpPr>
          <p:cNvPr id="110" name="Google Shape;110;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1" name="Google Shape;111;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5" name="Google Shape;115;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6"/>
        <p:cNvGrpSpPr/>
        <p:nvPr/>
      </p:nvGrpSpPr>
      <p:grpSpPr>
        <a:xfrm>
          <a:off x="0" y="0"/>
          <a:ext cx="0" cy="0"/>
          <a:chOff x="0" y="0"/>
          <a:chExt cx="0" cy="0"/>
        </a:xfrm>
      </p:grpSpPr>
      <p:sp>
        <p:nvSpPr>
          <p:cNvPr id="117" name="Google Shape;117;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19" name="Google Shape;119;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0" name="Google Shape;120;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1" name="Google Shape;121;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blipFill>
          <a:blip r:embed="rId2">
            <a:alphaModFix/>
          </a:blip>
          <a:stretch>
            <a:fillRect/>
          </a:stretch>
        </a:blipFill>
        <a:effectLst/>
      </p:bgPr>
    </p:bg>
    <p:spTree>
      <p:nvGrpSpPr>
        <p:cNvPr id="1" name="Shape 13"/>
        <p:cNvGrpSpPr/>
        <p:nvPr/>
      </p:nvGrpSpPr>
      <p:grpSpPr>
        <a:xfrm>
          <a:off x="0" y="0"/>
          <a:ext cx="0" cy="0"/>
          <a:chOff x="0" y="0"/>
          <a:chExt cx="0" cy="0"/>
        </a:xfrm>
      </p:grpSpPr>
      <p:sp>
        <p:nvSpPr>
          <p:cNvPr id="14" name="Google Shape;14;p3"/>
          <p:cNvSpPr/>
          <p:nvPr/>
        </p:nvSpPr>
        <p:spPr>
          <a:xfrm rot="-5400000">
            <a:off x="4497775" y="-2041588"/>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 name="Google Shape;15;p3"/>
          <p:cNvSpPr/>
          <p:nvPr/>
        </p:nvSpPr>
        <p:spPr>
          <a:xfrm rot="10800000" flipH="1">
            <a:off x="0" y="2571593"/>
            <a:ext cx="9144000" cy="25719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3"/>
          <p:cNvSpPr txBox="1">
            <a:spLocks noGrp="1"/>
          </p:cNvSpPr>
          <p:nvPr>
            <p:ph type="ctrTitle"/>
          </p:nvPr>
        </p:nvSpPr>
        <p:spPr>
          <a:xfrm>
            <a:off x="685800" y="3031150"/>
            <a:ext cx="4558200" cy="11598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3600"/>
            </a:lvl1pPr>
            <a:lvl2pPr lvl="1" algn="l" rtl="0">
              <a:spcBef>
                <a:spcPts val="0"/>
              </a:spcBef>
              <a:spcAft>
                <a:spcPts val="0"/>
              </a:spcAft>
              <a:buSzPts val="3600"/>
              <a:buNone/>
              <a:defRPr sz="3600"/>
            </a:lvl2pPr>
            <a:lvl3pPr lvl="2" algn="l" rtl="0">
              <a:spcBef>
                <a:spcPts val="0"/>
              </a:spcBef>
              <a:spcAft>
                <a:spcPts val="0"/>
              </a:spcAft>
              <a:buSzPts val="3600"/>
              <a:buNone/>
              <a:defRPr sz="3600"/>
            </a:lvl3pPr>
            <a:lvl4pPr lvl="3" algn="l" rtl="0">
              <a:spcBef>
                <a:spcPts val="0"/>
              </a:spcBef>
              <a:spcAft>
                <a:spcPts val="0"/>
              </a:spcAft>
              <a:buSzPts val="3600"/>
              <a:buNone/>
              <a:defRPr sz="3600"/>
            </a:lvl4pPr>
            <a:lvl5pPr lvl="4" algn="l" rtl="0">
              <a:spcBef>
                <a:spcPts val="0"/>
              </a:spcBef>
              <a:spcAft>
                <a:spcPts val="0"/>
              </a:spcAft>
              <a:buSzPts val="3600"/>
              <a:buNone/>
              <a:defRPr sz="3600"/>
            </a:lvl5pPr>
            <a:lvl6pPr lvl="5" algn="l" rtl="0">
              <a:spcBef>
                <a:spcPts val="0"/>
              </a:spcBef>
              <a:spcAft>
                <a:spcPts val="0"/>
              </a:spcAft>
              <a:buSzPts val="3600"/>
              <a:buNone/>
              <a:defRPr sz="3600"/>
            </a:lvl6pPr>
            <a:lvl7pPr lvl="6" algn="l" rtl="0">
              <a:spcBef>
                <a:spcPts val="0"/>
              </a:spcBef>
              <a:spcAft>
                <a:spcPts val="0"/>
              </a:spcAft>
              <a:buSzPts val="3600"/>
              <a:buNone/>
              <a:defRPr sz="3600"/>
            </a:lvl7pPr>
            <a:lvl8pPr lvl="7" algn="l" rtl="0">
              <a:spcBef>
                <a:spcPts val="0"/>
              </a:spcBef>
              <a:spcAft>
                <a:spcPts val="0"/>
              </a:spcAft>
              <a:buSzPts val="3600"/>
              <a:buNone/>
              <a:defRPr sz="3600"/>
            </a:lvl8pPr>
            <a:lvl9pPr lvl="8" algn="l" rtl="0">
              <a:spcBef>
                <a:spcPts val="0"/>
              </a:spcBef>
              <a:spcAft>
                <a:spcPts val="0"/>
              </a:spcAft>
              <a:buSzPts val="3600"/>
              <a:buNone/>
              <a:defRPr sz="3600"/>
            </a:lvl9pPr>
          </a:lstStyle>
          <a:p>
            <a:endParaRPr/>
          </a:p>
        </p:txBody>
      </p:sp>
      <p:sp>
        <p:nvSpPr>
          <p:cNvPr id="17" name="Google Shape;17;p3"/>
          <p:cNvSpPr txBox="1">
            <a:spLocks noGrp="1"/>
          </p:cNvSpPr>
          <p:nvPr>
            <p:ph type="subTitle" idx="1"/>
          </p:nvPr>
        </p:nvSpPr>
        <p:spPr>
          <a:xfrm>
            <a:off x="685800" y="4135454"/>
            <a:ext cx="4558200" cy="7848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1400"/>
              <a:buNone/>
              <a:defRPr sz="1400">
                <a:solidFill>
                  <a:schemeClr val="dk2"/>
                </a:solidFill>
              </a:defRPr>
            </a:lvl1pPr>
            <a:lvl2pPr lvl="1" rtl="0">
              <a:spcBef>
                <a:spcPts val="0"/>
              </a:spcBef>
              <a:spcAft>
                <a:spcPts val="0"/>
              </a:spcAft>
              <a:buClr>
                <a:schemeClr val="dk2"/>
              </a:buClr>
              <a:buSzPts val="1400"/>
              <a:buNone/>
              <a:defRPr sz="1400">
                <a:solidFill>
                  <a:schemeClr val="dk2"/>
                </a:solidFill>
              </a:defRPr>
            </a:lvl2pPr>
            <a:lvl3pPr lvl="2" rtl="0">
              <a:spcBef>
                <a:spcPts val="0"/>
              </a:spcBef>
              <a:spcAft>
                <a:spcPts val="0"/>
              </a:spcAft>
              <a:buClr>
                <a:schemeClr val="dk2"/>
              </a:buClr>
              <a:buSzPts val="1400"/>
              <a:buNone/>
              <a:defRPr sz="1400">
                <a:solidFill>
                  <a:schemeClr val="dk2"/>
                </a:solidFill>
              </a:defRPr>
            </a:lvl3pPr>
            <a:lvl4pPr lvl="3" rtl="0">
              <a:spcBef>
                <a:spcPts val="0"/>
              </a:spcBef>
              <a:spcAft>
                <a:spcPts val="0"/>
              </a:spcAft>
              <a:buClr>
                <a:schemeClr val="dk2"/>
              </a:buClr>
              <a:buSzPts val="1400"/>
              <a:buNone/>
              <a:defRPr sz="1400">
                <a:solidFill>
                  <a:schemeClr val="dk2"/>
                </a:solidFill>
              </a:defRPr>
            </a:lvl4pPr>
            <a:lvl5pPr lvl="4" rtl="0">
              <a:spcBef>
                <a:spcPts val="0"/>
              </a:spcBef>
              <a:spcAft>
                <a:spcPts val="0"/>
              </a:spcAft>
              <a:buClr>
                <a:schemeClr val="dk2"/>
              </a:buClr>
              <a:buSzPts val="1400"/>
              <a:buNone/>
              <a:defRPr sz="1400">
                <a:solidFill>
                  <a:schemeClr val="dk2"/>
                </a:solidFill>
              </a:defRPr>
            </a:lvl5pPr>
            <a:lvl6pPr lvl="5" rtl="0">
              <a:spcBef>
                <a:spcPts val="0"/>
              </a:spcBef>
              <a:spcAft>
                <a:spcPts val="0"/>
              </a:spcAft>
              <a:buClr>
                <a:schemeClr val="dk2"/>
              </a:buClr>
              <a:buSzPts val="1400"/>
              <a:buNone/>
              <a:defRPr sz="1400">
                <a:solidFill>
                  <a:schemeClr val="dk2"/>
                </a:solidFill>
              </a:defRPr>
            </a:lvl6pPr>
            <a:lvl7pPr lvl="6" rtl="0">
              <a:spcBef>
                <a:spcPts val="0"/>
              </a:spcBef>
              <a:spcAft>
                <a:spcPts val="0"/>
              </a:spcAft>
              <a:buClr>
                <a:schemeClr val="dk2"/>
              </a:buClr>
              <a:buSzPts val="1400"/>
              <a:buNone/>
              <a:defRPr sz="1400">
                <a:solidFill>
                  <a:schemeClr val="dk2"/>
                </a:solidFill>
              </a:defRPr>
            </a:lvl7pPr>
            <a:lvl8pPr lvl="7" rtl="0">
              <a:spcBef>
                <a:spcPts val="0"/>
              </a:spcBef>
              <a:spcAft>
                <a:spcPts val="0"/>
              </a:spcAft>
              <a:buClr>
                <a:schemeClr val="dk2"/>
              </a:buClr>
              <a:buSzPts val="1400"/>
              <a:buNone/>
              <a:defRPr sz="1400">
                <a:solidFill>
                  <a:schemeClr val="dk2"/>
                </a:solidFill>
              </a:defRPr>
            </a:lvl8pPr>
            <a:lvl9pPr lvl="8" rtl="0">
              <a:spcBef>
                <a:spcPts val="0"/>
              </a:spcBef>
              <a:spcAft>
                <a:spcPts val="0"/>
              </a:spcAft>
              <a:buClr>
                <a:schemeClr val="dk2"/>
              </a:buClr>
              <a:buSzPts val="1400"/>
              <a:buNone/>
              <a:defRPr sz="1400">
                <a:solidFill>
                  <a:schemeClr val="dk2"/>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2"/>
        <p:cNvGrpSpPr/>
        <p:nvPr/>
      </p:nvGrpSpPr>
      <p:grpSpPr>
        <a:xfrm>
          <a:off x="0" y="0"/>
          <a:ext cx="0" cy="0"/>
          <a:chOff x="0" y="0"/>
          <a:chExt cx="0" cy="0"/>
        </a:xfrm>
      </p:grpSpPr>
      <p:sp>
        <p:nvSpPr>
          <p:cNvPr id="123" name="Google Shape;123;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endParaRPr/>
          </a:p>
        </p:txBody>
      </p:sp>
      <p:sp>
        <p:nvSpPr>
          <p:cNvPr id="124" name="Google Shape;124;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5"/>
        <p:cNvGrpSpPr/>
        <p:nvPr/>
      </p:nvGrpSpPr>
      <p:grpSpPr>
        <a:xfrm>
          <a:off x="0" y="0"/>
          <a:ext cx="0" cy="0"/>
          <a:chOff x="0" y="0"/>
          <a:chExt cx="0" cy="0"/>
        </a:xfrm>
      </p:grpSpPr>
      <p:sp>
        <p:nvSpPr>
          <p:cNvPr id="126" name="Google Shape;126;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27" name="Google Shape;127;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9"/>
        <p:cNvGrpSpPr/>
        <p:nvPr/>
      </p:nvGrpSpPr>
      <p:grpSpPr>
        <a:xfrm>
          <a:off x="0" y="0"/>
          <a:ext cx="0" cy="0"/>
          <a:chOff x="0" y="0"/>
          <a:chExt cx="0" cy="0"/>
        </a:xfrm>
      </p:grpSpPr>
      <p:sp>
        <p:nvSpPr>
          <p:cNvPr id="130" name="Google Shape;130;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9841" y="273844"/>
            <a:ext cx="7886700" cy="9942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3" name="Google Shape;133;p25"/>
          <p:cNvSpPr txBox="1">
            <a:spLocks noGrp="1"/>
          </p:cNvSpPr>
          <p:nvPr>
            <p:ph type="body" idx="1"/>
          </p:nvPr>
        </p:nvSpPr>
        <p:spPr>
          <a:xfrm>
            <a:off x="629842" y="1260872"/>
            <a:ext cx="3868200" cy="618000"/>
          </a:xfrm>
          <a:prstGeom prst="rect">
            <a:avLst/>
          </a:prstGeom>
          <a:noFill/>
          <a:ln>
            <a:noFill/>
          </a:ln>
        </p:spPr>
        <p:txBody>
          <a:bodyPr spcFirstLastPara="1" wrap="square" lIns="91425" tIns="45700" rIns="91425" bIns="45700" anchor="b" anchorCtr="0">
            <a:no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1600"/>
              </a:spcBef>
              <a:spcAft>
                <a:spcPts val="0"/>
              </a:spcAft>
              <a:buClr>
                <a:schemeClr val="dk1"/>
              </a:buClr>
              <a:buSzPts val="2000"/>
              <a:buNone/>
              <a:defRPr sz="2000" b="1"/>
            </a:lvl2pPr>
            <a:lvl3pPr marL="1371600" lvl="2" indent="-228600" algn="l" rtl="0">
              <a:lnSpc>
                <a:spcPct val="90000"/>
              </a:lnSpc>
              <a:spcBef>
                <a:spcPts val="1600"/>
              </a:spcBef>
              <a:spcAft>
                <a:spcPts val="0"/>
              </a:spcAft>
              <a:buClr>
                <a:schemeClr val="dk1"/>
              </a:buClr>
              <a:buSzPts val="1800"/>
              <a:buNone/>
              <a:defRPr sz="1800" b="1"/>
            </a:lvl3pPr>
            <a:lvl4pPr marL="1828800" lvl="3" indent="-228600" algn="l" rtl="0">
              <a:lnSpc>
                <a:spcPct val="90000"/>
              </a:lnSpc>
              <a:spcBef>
                <a:spcPts val="1600"/>
              </a:spcBef>
              <a:spcAft>
                <a:spcPts val="0"/>
              </a:spcAft>
              <a:buClr>
                <a:schemeClr val="dk1"/>
              </a:buClr>
              <a:buSzPts val="1600"/>
              <a:buNone/>
              <a:defRPr sz="1600" b="1"/>
            </a:lvl4pPr>
            <a:lvl5pPr marL="2286000" lvl="4" indent="-228600" algn="l" rtl="0">
              <a:lnSpc>
                <a:spcPct val="90000"/>
              </a:lnSpc>
              <a:spcBef>
                <a:spcPts val="1600"/>
              </a:spcBef>
              <a:spcAft>
                <a:spcPts val="0"/>
              </a:spcAft>
              <a:buClr>
                <a:schemeClr val="dk1"/>
              </a:buClr>
              <a:buSzPts val="1600"/>
              <a:buNone/>
              <a:defRPr sz="1600" b="1"/>
            </a:lvl5pPr>
            <a:lvl6pPr marL="2743200" lvl="5" indent="-228600" algn="l" rtl="0">
              <a:lnSpc>
                <a:spcPct val="90000"/>
              </a:lnSpc>
              <a:spcBef>
                <a:spcPts val="1600"/>
              </a:spcBef>
              <a:spcAft>
                <a:spcPts val="0"/>
              </a:spcAft>
              <a:buClr>
                <a:schemeClr val="dk1"/>
              </a:buClr>
              <a:buSzPts val="1600"/>
              <a:buNone/>
              <a:defRPr sz="1600" b="1"/>
            </a:lvl6pPr>
            <a:lvl7pPr marL="3200400" lvl="6" indent="-228600" algn="l" rtl="0">
              <a:lnSpc>
                <a:spcPct val="90000"/>
              </a:lnSpc>
              <a:spcBef>
                <a:spcPts val="1600"/>
              </a:spcBef>
              <a:spcAft>
                <a:spcPts val="0"/>
              </a:spcAft>
              <a:buClr>
                <a:schemeClr val="dk1"/>
              </a:buClr>
              <a:buSzPts val="1600"/>
              <a:buNone/>
              <a:defRPr sz="1600" b="1"/>
            </a:lvl7pPr>
            <a:lvl8pPr marL="3657600" lvl="7" indent="-228600" algn="l" rtl="0">
              <a:lnSpc>
                <a:spcPct val="90000"/>
              </a:lnSpc>
              <a:spcBef>
                <a:spcPts val="1600"/>
              </a:spcBef>
              <a:spcAft>
                <a:spcPts val="0"/>
              </a:spcAft>
              <a:buClr>
                <a:schemeClr val="dk1"/>
              </a:buClr>
              <a:buSzPts val="1600"/>
              <a:buNone/>
              <a:defRPr sz="1600" b="1"/>
            </a:lvl8pPr>
            <a:lvl9pPr marL="4114800" lvl="8" indent="-228600" algn="l" rtl="0">
              <a:lnSpc>
                <a:spcPct val="90000"/>
              </a:lnSpc>
              <a:spcBef>
                <a:spcPts val="1600"/>
              </a:spcBef>
              <a:spcAft>
                <a:spcPts val="1600"/>
              </a:spcAft>
              <a:buClr>
                <a:schemeClr val="dk1"/>
              </a:buClr>
              <a:buSzPts val="1600"/>
              <a:buNone/>
              <a:defRPr sz="1600" b="1"/>
            </a:lvl9pPr>
          </a:lstStyle>
          <a:p>
            <a:endParaRPr/>
          </a:p>
        </p:txBody>
      </p:sp>
      <p:sp>
        <p:nvSpPr>
          <p:cNvPr id="134" name="Google Shape;134;p25"/>
          <p:cNvSpPr txBox="1">
            <a:spLocks noGrp="1"/>
          </p:cNvSpPr>
          <p:nvPr>
            <p:ph type="body" idx="2"/>
          </p:nvPr>
        </p:nvSpPr>
        <p:spPr>
          <a:xfrm>
            <a:off x="629842" y="1878806"/>
            <a:ext cx="3868200" cy="27633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1600"/>
              </a:spcBef>
              <a:spcAft>
                <a:spcPts val="0"/>
              </a:spcAft>
              <a:buClr>
                <a:schemeClr val="dk1"/>
              </a:buClr>
              <a:buSzPts val="1800"/>
              <a:buChar char="○"/>
              <a:defRPr/>
            </a:lvl2pPr>
            <a:lvl3pPr marL="1371600" lvl="2" indent="-342900" algn="l" rtl="0">
              <a:lnSpc>
                <a:spcPct val="90000"/>
              </a:lnSpc>
              <a:spcBef>
                <a:spcPts val="1600"/>
              </a:spcBef>
              <a:spcAft>
                <a:spcPts val="0"/>
              </a:spcAft>
              <a:buClr>
                <a:schemeClr val="dk1"/>
              </a:buClr>
              <a:buSzPts val="1800"/>
              <a:buChar char="■"/>
              <a:defRPr/>
            </a:lvl3pPr>
            <a:lvl4pPr marL="1828800" lvl="3" indent="-342900" algn="l" rtl="0">
              <a:lnSpc>
                <a:spcPct val="90000"/>
              </a:lnSpc>
              <a:spcBef>
                <a:spcPts val="1600"/>
              </a:spcBef>
              <a:spcAft>
                <a:spcPts val="0"/>
              </a:spcAft>
              <a:buClr>
                <a:schemeClr val="dk1"/>
              </a:buClr>
              <a:buSzPts val="1800"/>
              <a:buChar char="●"/>
              <a:defRPr/>
            </a:lvl4pPr>
            <a:lvl5pPr marL="2286000" lvl="4" indent="-342900" algn="l" rtl="0">
              <a:lnSpc>
                <a:spcPct val="90000"/>
              </a:lnSpc>
              <a:spcBef>
                <a:spcPts val="1600"/>
              </a:spcBef>
              <a:spcAft>
                <a:spcPts val="0"/>
              </a:spcAft>
              <a:buClr>
                <a:schemeClr val="dk1"/>
              </a:buClr>
              <a:buSzPts val="1800"/>
              <a:buChar char="○"/>
              <a:defRPr/>
            </a:lvl5pPr>
            <a:lvl6pPr marL="2743200" lvl="5" indent="-342900" algn="l" rtl="0">
              <a:lnSpc>
                <a:spcPct val="90000"/>
              </a:lnSpc>
              <a:spcBef>
                <a:spcPts val="1600"/>
              </a:spcBef>
              <a:spcAft>
                <a:spcPts val="0"/>
              </a:spcAft>
              <a:buClr>
                <a:schemeClr val="dk1"/>
              </a:buClr>
              <a:buSzPts val="1800"/>
              <a:buChar char="■"/>
              <a:defRPr/>
            </a:lvl6pPr>
            <a:lvl7pPr marL="3200400" lvl="6" indent="-342900" algn="l" rtl="0">
              <a:lnSpc>
                <a:spcPct val="90000"/>
              </a:lnSpc>
              <a:spcBef>
                <a:spcPts val="1600"/>
              </a:spcBef>
              <a:spcAft>
                <a:spcPts val="0"/>
              </a:spcAft>
              <a:buClr>
                <a:schemeClr val="dk1"/>
              </a:buClr>
              <a:buSzPts val="1800"/>
              <a:buChar char="●"/>
              <a:defRPr/>
            </a:lvl7pPr>
            <a:lvl8pPr marL="3657600" lvl="7" indent="-342900" algn="l" rtl="0">
              <a:lnSpc>
                <a:spcPct val="90000"/>
              </a:lnSpc>
              <a:spcBef>
                <a:spcPts val="1600"/>
              </a:spcBef>
              <a:spcAft>
                <a:spcPts val="0"/>
              </a:spcAft>
              <a:buClr>
                <a:schemeClr val="dk1"/>
              </a:buClr>
              <a:buSzPts val="1800"/>
              <a:buChar char="○"/>
              <a:defRPr/>
            </a:lvl8pPr>
            <a:lvl9pPr marL="4114800" lvl="8" indent="-342900" algn="l" rtl="0">
              <a:lnSpc>
                <a:spcPct val="90000"/>
              </a:lnSpc>
              <a:spcBef>
                <a:spcPts val="1600"/>
              </a:spcBef>
              <a:spcAft>
                <a:spcPts val="1600"/>
              </a:spcAft>
              <a:buClr>
                <a:schemeClr val="dk1"/>
              </a:buClr>
              <a:buSzPts val="1800"/>
              <a:buChar char="■"/>
              <a:defRPr/>
            </a:lvl9pPr>
          </a:lstStyle>
          <a:p>
            <a:endParaRPr/>
          </a:p>
        </p:txBody>
      </p:sp>
      <p:sp>
        <p:nvSpPr>
          <p:cNvPr id="135" name="Google Shape;135;p25"/>
          <p:cNvSpPr txBox="1">
            <a:spLocks noGrp="1"/>
          </p:cNvSpPr>
          <p:nvPr>
            <p:ph type="body" idx="3"/>
          </p:nvPr>
        </p:nvSpPr>
        <p:spPr>
          <a:xfrm>
            <a:off x="4629150" y="1260872"/>
            <a:ext cx="3887400" cy="618000"/>
          </a:xfrm>
          <a:prstGeom prst="rect">
            <a:avLst/>
          </a:prstGeom>
          <a:noFill/>
          <a:ln>
            <a:noFill/>
          </a:ln>
        </p:spPr>
        <p:txBody>
          <a:bodyPr spcFirstLastPara="1" wrap="square" lIns="91425" tIns="45700" rIns="91425" bIns="45700" anchor="b" anchorCtr="0">
            <a:no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1600"/>
              </a:spcBef>
              <a:spcAft>
                <a:spcPts val="0"/>
              </a:spcAft>
              <a:buClr>
                <a:schemeClr val="dk1"/>
              </a:buClr>
              <a:buSzPts val="2000"/>
              <a:buNone/>
              <a:defRPr sz="2000" b="1"/>
            </a:lvl2pPr>
            <a:lvl3pPr marL="1371600" lvl="2" indent="-228600" algn="l" rtl="0">
              <a:lnSpc>
                <a:spcPct val="90000"/>
              </a:lnSpc>
              <a:spcBef>
                <a:spcPts val="1600"/>
              </a:spcBef>
              <a:spcAft>
                <a:spcPts val="0"/>
              </a:spcAft>
              <a:buClr>
                <a:schemeClr val="dk1"/>
              </a:buClr>
              <a:buSzPts val="1800"/>
              <a:buNone/>
              <a:defRPr sz="1800" b="1"/>
            </a:lvl3pPr>
            <a:lvl4pPr marL="1828800" lvl="3" indent="-228600" algn="l" rtl="0">
              <a:lnSpc>
                <a:spcPct val="90000"/>
              </a:lnSpc>
              <a:spcBef>
                <a:spcPts val="1600"/>
              </a:spcBef>
              <a:spcAft>
                <a:spcPts val="0"/>
              </a:spcAft>
              <a:buClr>
                <a:schemeClr val="dk1"/>
              </a:buClr>
              <a:buSzPts val="1600"/>
              <a:buNone/>
              <a:defRPr sz="1600" b="1"/>
            </a:lvl4pPr>
            <a:lvl5pPr marL="2286000" lvl="4" indent="-228600" algn="l" rtl="0">
              <a:lnSpc>
                <a:spcPct val="90000"/>
              </a:lnSpc>
              <a:spcBef>
                <a:spcPts val="1600"/>
              </a:spcBef>
              <a:spcAft>
                <a:spcPts val="0"/>
              </a:spcAft>
              <a:buClr>
                <a:schemeClr val="dk1"/>
              </a:buClr>
              <a:buSzPts val="1600"/>
              <a:buNone/>
              <a:defRPr sz="1600" b="1"/>
            </a:lvl5pPr>
            <a:lvl6pPr marL="2743200" lvl="5" indent="-228600" algn="l" rtl="0">
              <a:lnSpc>
                <a:spcPct val="90000"/>
              </a:lnSpc>
              <a:spcBef>
                <a:spcPts val="1600"/>
              </a:spcBef>
              <a:spcAft>
                <a:spcPts val="0"/>
              </a:spcAft>
              <a:buClr>
                <a:schemeClr val="dk1"/>
              </a:buClr>
              <a:buSzPts val="1600"/>
              <a:buNone/>
              <a:defRPr sz="1600" b="1"/>
            </a:lvl6pPr>
            <a:lvl7pPr marL="3200400" lvl="6" indent="-228600" algn="l" rtl="0">
              <a:lnSpc>
                <a:spcPct val="90000"/>
              </a:lnSpc>
              <a:spcBef>
                <a:spcPts val="1600"/>
              </a:spcBef>
              <a:spcAft>
                <a:spcPts val="0"/>
              </a:spcAft>
              <a:buClr>
                <a:schemeClr val="dk1"/>
              </a:buClr>
              <a:buSzPts val="1600"/>
              <a:buNone/>
              <a:defRPr sz="1600" b="1"/>
            </a:lvl7pPr>
            <a:lvl8pPr marL="3657600" lvl="7" indent="-228600" algn="l" rtl="0">
              <a:lnSpc>
                <a:spcPct val="90000"/>
              </a:lnSpc>
              <a:spcBef>
                <a:spcPts val="1600"/>
              </a:spcBef>
              <a:spcAft>
                <a:spcPts val="0"/>
              </a:spcAft>
              <a:buClr>
                <a:schemeClr val="dk1"/>
              </a:buClr>
              <a:buSzPts val="1600"/>
              <a:buNone/>
              <a:defRPr sz="1600" b="1"/>
            </a:lvl8pPr>
            <a:lvl9pPr marL="4114800" lvl="8" indent="-228600" algn="l" rtl="0">
              <a:lnSpc>
                <a:spcPct val="90000"/>
              </a:lnSpc>
              <a:spcBef>
                <a:spcPts val="1600"/>
              </a:spcBef>
              <a:spcAft>
                <a:spcPts val="1600"/>
              </a:spcAft>
              <a:buClr>
                <a:schemeClr val="dk1"/>
              </a:buClr>
              <a:buSzPts val="1600"/>
              <a:buNone/>
              <a:defRPr sz="1600" b="1"/>
            </a:lvl9pPr>
          </a:lstStyle>
          <a:p>
            <a:endParaRPr/>
          </a:p>
        </p:txBody>
      </p:sp>
      <p:sp>
        <p:nvSpPr>
          <p:cNvPr id="136" name="Google Shape;136;p25"/>
          <p:cNvSpPr txBox="1">
            <a:spLocks noGrp="1"/>
          </p:cNvSpPr>
          <p:nvPr>
            <p:ph type="body" idx="4"/>
          </p:nvPr>
        </p:nvSpPr>
        <p:spPr>
          <a:xfrm>
            <a:off x="4629150" y="1878806"/>
            <a:ext cx="3887400" cy="27633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1600"/>
              </a:spcBef>
              <a:spcAft>
                <a:spcPts val="0"/>
              </a:spcAft>
              <a:buClr>
                <a:schemeClr val="dk1"/>
              </a:buClr>
              <a:buSzPts val="1800"/>
              <a:buChar char="○"/>
              <a:defRPr/>
            </a:lvl2pPr>
            <a:lvl3pPr marL="1371600" lvl="2" indent="-342900" algn="l" rtl="0">
              <a:lnSpc>
                <a:spcPct val="90000"/>
              </a:lnSpc>
              <a:spcBef>
                <a:spcPts val="1600"/>
              </a:spcBef>
              <a:spcAft>
                <a:spcPts val="0"/>
              </a:spcAft>
              <a:buClr>
                <a:schemeClr val="dk1"/>
              </a:buClr>
              <a:buSzPts val="1800"/>
              <a:buChar char="■"/>
              <a:defRPr/>
            </a:lvl3pPr>
            <a:lvl4pPr marL="1828800" lvl="3" indent="-342900" algn="l" rtl="0">
              <a:lnSpc>
                <a:spcPct val="90000"/>
              </a:lnSpc>
              <a:spcBef>
                <a:spcPts val="1600"/>
              </a:spcBef>
              <a:spcAft>
                <a:spcPts val="0"/>
              </a:spcAft>
              <a:buClr>
                <a:schemeClr val="dk1"/>
              </a:buClr>
              <a:buSzPts val="1800"/>
              <a:buChar char="●"/>
              <a:defRPr/>
            </a:lvl4pPr>
            <a:lvl5pPr marL="2286000" lvl="4" indent="-342900" algn="l" rtl="0">
              <a:lnSpc>
                <a:spcPct val="90000"/>
              </a:lnSpc>
              <a:spcBef>
                <a:spcPts val="1600"/>
              </a:spcBef>
              <a:spcAft>
                <a:spcPts val="0"/>
              </a:spcAft>
              <a:buClr>
                <a:schemeClr val="dk1"/>
              </a:buClr>
              <a:buSzPts val="1800"/>
              <a:buChar char="○"/>
              <a:defRPr/>
            </a:lvl5pPr>
            <a:lvl6pPr marL="2743200" lvl="5" indent="-342900" algn="l" rtl="0">
              <a:lnSpc>
                <a:spcPct val="90000"/>
              </a:lnSpc>
              <a:spcBef>
                <a:spcPts val="1600"/>
              </a:spcBef>
              <a:spcAft>
                <a:spcPts val="0"/>
              </a:spcAft>
              <a:buClr>
                <a:schemeClr val="dk1"/>
              </a:buClr>
              <a:buSzPts val="1800"/>
              <a:buChar char="■"/>
              <a:defRPr/>
            </a:lvl6pPr>
            <a:lvl7pPr marL="3200400" lvl="6" indent="-342900" algn="l" rtl="0">
              <a:lnSpc>
                <a:spcPct val="90000"/>
              </a:lnSpc>
              <a:spcBef>
                <a:spcPts val="1600"/>
              </a:spcBef>
              <a:spcAft>
                <a:spcPts val="0"/>
              </a:spcAft>
              <a:buClr>
                <a:schemeClr val="dk1"/>
              </a:buClr>
              <a:buSzPts val="1800"/>
              <a:buChar char="●"/>
              <a:defRPr/>
            </a:lvl7pPr>
            <a:lvl8pPr marL="3657600" lvl="7" indent="-342900" algn="l" rtl="0">
              <a:lnSpc>
                <a:spcPct val="90000"/>
              </a:lnSpc>
              <a:spcBef>
                <a:spcPts val="1600"/>
              </a:spcBef>
              <a:spcAft>
                <a:spcPts val="0"/>
              </a:spcAft>
              <a:buClr>
                <a:schemeClr val="dk1"/>
              </a:buClr>
              <a:buSzPts val="1800"/>
              <a:buChar char="○"/>
              <a:defRPr/>
            </a:lvl8pPr>
            <a:lvl9pPr marL="4114800" lvl="8" indent="-342900" algn="l" rtl="0">
              <a:lnSpc>
                <a:spcPct val="90000"/>
              </a:lnSpc>
              <a:spcBef>
                <a:spcPts val="1600"/>
              </a:spcBef>
              <a:spcAft>
                <a:spcPts val="1600"/>
              </a:spcAft>
              <a:buClr>
                <a:schemeClr val="dk1"/>
              </a:buClr>
              <a:buSzPts val="1800"/>
              <a:buChar char="■"/>
              <a:defRPr/>
            </a:lvl9pPr>
          </a:lstStyle>
          <a:p>
            <a:endParaRPr/>
          </a:p>
        </p:txBody>
      </p:sp>
      <p:sp>
        <p:nvSpPr>
          <p:cNvPr id="137" name="Google Shape;137;p25"/>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38" name="Google Shape;138;p25"/>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39" name="Google Shape;139;p25"/>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0"/>
        <p:cNvGrpSpPr/>
        <p:nvPr/>
      </p:nvGrpSpPr>
      <p:grpSpPr>
        <a:xfrm>
          <a:off x="0" y="0"/>
          <a:ext cx="0" cy="0"/>
          <a:chOff x="0" y="0"/>
          <a:chExt cx="0" cy="0"/>
        </a:xfrm>
      </p:grpSpPr>
      <p:sp>
        <p:nvSpPr>
          <p:cNvPr id="141" name="Google Shape;141;p26"/>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91425" tIns="45700" rIns="91425" bIns="45700" anchor="t" anchorCtr="0">
            <a:noAutofit/>
          </a:bodyPr>
          <a:lstStyle>
            <a:lvl1pPr marL="457200" lvl="0" indent="-406400" algn="l" rtl="0">
              <a:lnSpc>
                <a:spcPct val="100000"/>
              </a:lnSpc>
              <a:spcBef>
                <a:spcPts val="1000"/>
              </a:spcBef>
              <a:spcAft>
                <a:spcPts val="0"/>
              </a:spcAft>
              <a:buClr>
                <a:schemeClr val="dk1"/>
              </a:buClr>
              <a:buSzPts val="2800"/>
              <a:buChar char="●"/>
              <a:defRPr/>
            </a:lvl1pPr>
            <a:lvl2pPr marL="914400" lvl="1" indent="-381000" algn="l" rtl="0">
              <a:lnSpc>
                <a:spcPct val="100000"/>
              </a:lnSpc>
              <a:spcBef>
                <a:spcPts val="500"/>
              </a:spcBef>
              <a:spcAft>
                <a:spcPts val="0"/>
              </a:spcAft>
              <a:buClr>
                <a:schemeClr val="dk1"/>
              </a:buClr>
              <a:buSzPts val="2400"/>
              <a:buChar char="○"/>
              <a:defRPr/>
            </a:lvl2pPr>
            <a:lvl3pPr marL="1371600" lvl="2" indent="-355600" algn="l" rtl="0">
              <a:lnSpc>
                <a:spcPct val="100000"/>
              </a:lnSpc>
              <a:spcBef>
                <a:spcPts val="500"/>
              </a:spcBef>
              <a:spcAft>
                <a:spcPts val="0"/>
              </a:spcAft>
              <a:buClr>
                <a:schemeClr val="dk1"/>
              </a:buClr>
              <a:buSzPts val="2000"/>
              <a:buChar char="■"/>
              <a:defRPr/>
            </a:lvl3pPr>
            <a:lvl4pPr marL="1828800" lvl="3" indent="-342900" algn="l" rtl="0">
              <a:lnSpc>
                <a:spcPct val="100000"/>
              </a:lnSpc>
              <a:spcBef>
                <a:spcPts val="500"/>
              </a:spcBef>
              <a:spcAft>
                <a:spcPts val="0"/>
              </a:spcAft>
              <a:buClr>
                <a:schemeClr val="dk1"/>
              </a:buClr>
              <a:buSzPts val="1800"/>
              <a:buChar char="●"/>
              <a:defRPr/>
            </a:lvl4pPr>
            <a:lvl5pPr marL="2286000" lvl="4" indent="-342900" algn="l" rtl="0">
              <a:lnSpc>
                <a:spcPct val="10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1600"/>
              </a:spcBef>
              <a:spcAft>
                <a:spcPts val="0"/>
              </a:spcAft>
              <a:buClr>
                <a:schemeClr val="dk1"/>
              </a:buClr>
              <a:buSzPts val="1800"/>
              <a:buChar char="●"/>
              <a:defRPr/>
            </a:lvl7pPr>
            <a:lvl8pPr marL="3657600" lvl="7" indent="-342900" algn="l" rtl="0">
              <a:lnSpc>
                <a:spcPct val="90000"/>
              </a:lnSpc>
              <a:spcBef>
                <a:spcPts val="1600"/>
              </a:spcBef>
              <a:spcAft>
                <a:spcPts val="0"/>
              </a:spcAft>
              <a:buClr>
                <a:schemeClr val="dk1"/>
              </a:buClr>
              <a:buSzPts val="1800"/>
              <a:buChar char="○"/>
              <a:defRPr/>
            </a:lvl8pPr>
            <a:lvl9pPr marL="4114800" lvl="8" indent="-342900" algn="l" rtl="0">
              <a:lnSpc>
                <a:spcPct val="90000"/>
              </a:lnSpc>
              <a:spcBef>
                <a:spcPts val="1600"/>
              </a:spcBef>
              <a:spcAft>
                <a:spcPts val="1600"/>
              </a:spcAft>
              <a:buClr>
                <a:schemeClr val="dk1"/>
              </a:buClr>
              <a:buSzPts val="1800"/>
              <a:buChar char="■"/>
              <a:defRPr/>
            </a:lvl9pPr>
          </a:lstStyle>
          <a:p>
            <a:endParaRPr/>
          </a:p>
        </p:txBody>
      </p:sp>
      <p:sp>
        <p:nvSpPr>
          <p:cNvPr id="143" name="Google Shape;143;p26"/>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44" name="Google Shape;144;p26"/>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45" name="Google Shape;145;p26"/>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p:cSld name="SECTION_HEADER_1">
    <p:spTree>
      <p:nvGrpSpPr>
        <p:cNvPr id="1" name="Shape 146"/>
        <p:cNvGrpSpPr/>
        <p:nvPr/>
      </p:nvGrpSpPr>
      <p:grpSpPr>
        <a:xfrm>
          <a:off x="0" y="0"/>
          <a:ext cx="0" cy="0"/>
          <a:chOff x="0" y="0"/>
          <a:chExt cx="0" cy="0"/>
        </a:xfrm>
      </p:grpSpPr>
      <p:sp>
        <p:nvSpPr>
          <p:cNvPr id="147" name="Google Shape;147;p27"/>
          <p:cNvSpPr txBox="1">
            <a:spLocks noGrp="1"/>
          </p:cNvSpPr>
          <p:nvPr>
            <p:ph type="title"/>
          </p:nvPr>
        </p:nvSpPr>
        <p:spPr>
          <a:xfrm>
            <a:off x="623888" y="1282304"/>
            <a:ext cx="7886700" cy="2139600"/>
          </a:xfrm>
          <a:prstGeom prst="rect">
            <a:avLst/>
          </a:prstGeom>
          <a:noFill/>
          <a:ln>
            <a:noFill/>
          </a:ln>
        </p:spPr>
        <p:txBody>
          <a:bodyPr spcFirstLastPara="1" wrap="square" lIns="91425" tIns="45700" rIns="91425" bIns="45700" anchor="b" anchorCtr="0">
            <a:noAutofit/>
          </a:bodyPr>
          <a:lstStyle>
            <a:lvl1pPr lvl="0" algn="l" rtl="0">
              <a:lnSpc>
                <a:spcPct val="90000"/>
              </a:lnSpc>
              <a:spcBef>
                <a:spcPts val="0"/>
              </a:spcBef>
              <a:spcAft>
                <a:spcPts val="0"/>
              </a:spcAft>
              <a:buClr>
                <a:schemeClr val="dk1"/>
              </a:buClr>
              <a:buSzPts val="4000"/>
              <a:buFont typeface="Open Sans"/>
              <a:buNone/>
              <a:defRPr sz="4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8" name="Google Shape;148;p27"/>
          <p:cNvSpPr txBox="1">
            <a:spLocks noGrp="1"/>
          </p:cNvSpPr>
          <p:nvPr>
            <p:ph type="body" idx="1"/>
          </p:nvPr>
        </p:nvSpPr>
        <p:spPr>
          <a:xfrm>
            <a:off x="623888" y="3442098"/>
            <a:ext cx="7886700" cy="11253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000"/>
              </a:spcBef>
              <a:spcAft>
                <a:spcPts val="0"/>
              </a:spcAft>
              <a:buClr>
                <a:schemeClr val="dk1"/>
              </a:buClr>
              <a:buSzPts val="2400"/>
              <a:buNone/>
              <a:defRPr sz="2400">
                <a:solidFill>
                  <a:schemeClr val="dk1"/>
                </a:solidFill>
              </a:defRPr>
            </a:lvl1pPr>
            <a:lvl2pPr marL="914400" lvl="1" indent="-228600" algn="l" rtl="0">
              <a:lnSpc>
                <a:spcPct val="90000"/>
              </a:lnSpc>
              <a:spcBef>
                <a:spcPts val="1600"/>
              </a:spcBef>
              <a:spcAft>
                <a:spcPts val="0"/>
              </a:spcAft>
              <a:buClr>
                <a:srgbClr val="888888"/>
              </a:buClr>
              <a:buSzPts val="2000"/>
              <a:buNone/>
              <a:defRPr sz="2000">
                <a:solidFill>
                  <a:srgbClr val="888888"/>
                </a:solidFill>
              </a:defRPr>
            </a:lvl2pPr>
            <a:lvl3pPr marL="1371600" lvl="2" indent="-228600" algn="l" rtl="0">
              <a:lnSpc>
                <a:spcPct val="90000"/>
              </a:lnSpc>
              <a:spcBef>
                <a:spcPts val="1600"/>
              </a:spcBef>
              <a:spcAft>
                <a:spcPts val="0"/>
              </a:spcAft>
              <a:buClr>
                <a:srgbClr val="888888"/>
              </a:buClr>
              <a:buSzPts val="1800"/>
              <a:buNone/>
              <a:defRPr sz="1800">
                <a:solidFill>
                  <a:srgbClr val="888888"/>
                </a:solidFill>
              </a:defRPr>
            </a:lvl3pPr>
            <a:lvl4pPr marL="1828800" lvl="3" indent="-228600" algn="l" rtl="0">
              <a:lnSpc>
                <a:spcPct val="90000"/>
              </a:lnSpc>
              <a:spcBef>
                <a:spcPts val="1600"/>
              </a:spcBef>
              <a:spcAft>
                <a:spcPts val="0"/>
              </a:spcAft>
              <a:buClr>
                <a:srgbClr val="888888"/>
              </a:buClr>
              <a:buSzPts val="1600"/>
              <a:buNone/>
              <a:defRPr sz="1600">
                <a:solidFill>
                  <a:srgbClr val="888888"/>
                </a:solidFill>
              </a:defRPr>
            </a:lvl4pPr>
            <a:lvl5pPr marL="2286000" lvl="4" indent="-228600" algn="l" rtl="0">
              <a:lnSpc>
                <a:spcPct val="90000"/>
              </a:lnSpc>
              <a:spcBef>
                <a:spcPts val="1600"/>
              </a:spcBef>
              <a:spcAft>
                <a:spcPts val="0"/>
              </a:spcAft>
              <a:buClr>
                <a:srgbClr val="888888"/>
              </a:buClr>
              <a:buSzPts val="1600"/>
              <a:buNone/>
              <a:defRPr sz="1600">
                <a:solidFill>
                  <a:srgbClr val="888888"/>
                </a:solidFill>
              </a:defRPr>
            </a:lvl5pPr>
            <a:lvl6pPr marL="2743200" lvl="5" indent="-228600" algn="l" rtl="0">
              <a:lnSpc>
                <a:spcPct val="90000"/>
              </a:lnSpc>
              <a:spcBef>
                <a:spcPts val="1600"/>
              </a:spcBef>
              <a:spcAft>
                <a:spcPts val="0"/>
              </a:spcAft>
              <a:buClr>
                <a:srgbClr val="888888"/>
              </a:buClr>
              <a:buSzPts val="1600"/>
              <a:buNone/>
              <a:defRPr sz="1600">
                <a:solidFill>
                  <a:srgbClr val="888888"/>
                </a:solidFill>
              </a:defRPr>
            </a:lvl6pPr>
            <a:lvl7pPr marL="3200400" lvl="6" indent="-228600" algn="l" rtl="0">
              <a:lnSpc>
                <a:spcPct val="90000"/>
              </a:lnSpc>
              <a:spcBef>
                <a:spcPts val="1600"/>
              </a:spcBef>
              <a:spcAft>
                <a:spcPts val="0"/>
              </a:spcAft>
              <a:buClr>
                <a:srgbClr val="888888"/>
              </a:buClr>
              <a:buSzPts val="1600"/>
              <a:buNone/>
              <a:defRPr sz="1600">
                <a:solidFill>
                  <a:srgbClr val="888888"/>
                </a:solidFill>
              </a:defRPr>
            </a:lvl7pPr>
            <a:lvl8pPr marL="3657600" lvl="7" indent="-228600" algn="l" rtl="0">
              <a:lnSpc>
                <a:spcPct val="90000"/>
              </a:lnSpc>
              <a:spcBef>
                <a:spcPts val="1600"/>
              </a:spcBef>
              <a:spcAft>
                <a:spcPts val="0"/>
              </a:spcAft>
              <a:buClr>
                <a:srgbClr val="888888"/>
              </a:buClr>
              <a:buSzPts val="1600"/>
              <a:buNone/>
              <a:defRPr sz="1600">
                <a:solidFill>
                  <a:srgbClr val="888888"/>
                </a:solidFill>
              </a:defRPr>
            </a:lvl8pPr>
            <a:lvl9pPr marL="4114800" lvl="8" indent="-228600" algn="l" rtl="0">
              <a:lnSpc>
                <a:spcPct val="90000"/>
              </a:lnSpc>
              <a:spcBef>
                <a:spcPts val="1600"/>
              </a:spcBef>
              <a:spcAft>
                <a:spcPts val="1600"/>
              </a:spcAft>
              <a:buClr>
                <a:srgbClr val="888888"/>
              </a:buClr>
              <a:buSzPts val="1600"/>
              <a:buNone/>
              <a:defRPr sz="1600">
                <a:solidFill>
                  <a:srgbClr val="888888"/>
                </a:solidFill>
              </a:defRPr>
            </a:lvl9pPr>
          </a:lstStyle>
          <a:p>
            <a:endParaRPr/>
          </a:p>
        </p:txBody>
      </p:sp>
      <p:sp>
        <p:nvSpPr>
          <p:cNvPr id="149" name="Google Shape;149;p27"/>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0" name="Google Shape;150;p27"/>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1" name="Google Shape;151;p27"/>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156"/>
        <p:cNvGrpSpPr/>
        <p:nvPr/>
      </p:nvGrpSpPr>
      <p:grpSpPr>
        <a:xfrm>
          <a:off x="0" y="0"/>
          <a:ext cx="0" cy="0"/>
          <a:chOff x="0" y="0"/>
          <a:chExt cx="0" cy="0"/>
        </a:xfrm>
      </p:grpSpPr>
      <p:sp>
        <p:nvSpPr>
          <p:cNvPr id="157" name="Google Shape;157;p29"/>
          <p:cNvSpPr txBox="1">
            <a:spLocks noGrp="1"/>
          </p:cNvSpPr>
          <p:nvPr>
            <p:ph type="ctrTitle"/>
          </p:nvPr>
        </p:nvSpPr>
        <p:spPr>
          <a:xfrm>
            <a:off x="685800" y="1915625"/>
            <a:ext cx="5727000" cy="1159800"/>
          </a:xfrm>
          <a:prstGeom prst="rect">
            <a:avLst/>
          </a:prstGeom>
        </p:spPr>
        <p:txBody>
          <a:bodyPr spcFirstLastPara="1" wrap="square" lIns="91425" tIns="91425" rIns="91425" bIns="91425" anchor="b" anchorCtr="0">
            <a:noAutofit/>
          </a:bodyPr>
          <a:lstStyle>
            <a:lvl1pPr lvl="0" algn="l" rtl="0">
              <a:spcBef>
                <a:spcPts val="0"/>
              </a:spcBef>
              <a:spcAft>
                <a:spcPts val="0"/>
              </a:spcAft>
              <a:buClr>
                <a:srgbClr val="FFFFFF"/>
              </a:buClr>
              <a:buSzPts val="4800"/>
              <a:buNone/>
              <a:defRPr sz="4800">
                <a:solidFill>
                  <a:srgbClr val="FFFFFF"/>
                </a:solidFill>
              </a:defRPr>
            </a:lvl1pPr>
            <a:lvl2pPr lvl="1" algn="l" rtl="0">
              <a:spcBef>
                <a:spcPts val="0"/>
              </a:spcBef>
              <a:spcAft>
                <a:spcPts val="0"/>
              </a:spcAft>
              <a:buClr>
                <a:srgbClr val="FFFFFF"/>
              </a:buClr>
              <a:buSzPts val="4800"/>
              <a:buNone/>
              <a:defRPr sz="4800">
                <a:solidFill>
                  <a:srgbClr val="FFFFFF"/>
                </a:solidFill>
              </a:defRPr>
            </a:lvl2pPr>
            <a:lvl3pPr lvl="2" algn="l" rtl="0">
              <a:spcBef>
                <a:spcPts val="0"/>
              </a:spcBef>
              <a:spcAft>
                <a:spcPts val="0"/>
              </a:spcAft>
              <a:buClr>
                <a:srgbClr val="FFFFFF"/>
              </a:buClr>
              <a:buSzPts val="4800"/>
              <a:buNone/>
              <a:defRPr sz="4800">
                <a:solidFill>
                  <a:srgbClr val="FFFFFF"/>
                </a:solidFill>
              </a:defRPr>
            </a:lvl3pPr>
            <a:lvl4pPr lvl="3" algn="l" rtl="0">
              <a:spcBef>
                <a:spcPts val="0"/>
              </a:spcBef>
              <a:spcAft>
                <a:spcPts val="0"/>
              </a:spcAft>
              <a:buClr>
                <a:srgbClr val="FFFFFF"/>
              </a:buClr>
              <a:buSzPts val="4800"/>
              <a:buNone/>
              <a:defRPr sz="4800">
                <a:solidFill>
                  <a:srgbClr val="FFFFFF"/>
                </a:solidFill>
              </a:defRPr>
            </a:lvl4pPr>
            <a:lvl5pPr lvl="4" algn="l" rtl="0">
              <a:spcBef>
                <a:spcPts val="0"/>
              </a:spcBef>
              <a:spcAft>
                <a:spcPts val="0"/>
              </a:spcAft>
              <a:buClr>
                <a:srgbClr val="FFFFFF"/>
              </a:buClr>
              <a:buSzPts val="4800"/>
              <a:buNone/>
              <a:defRPr sz="4800">
                <a:solidFill>
                  <a:srgbClr val="FFFFFF"/>
                </a:solidFill>
              </a:defRPr>
            </a:lvl5pPr>
            <a:lvl6pPr lvl="5" algn="l" rtl="0">
              <a:spcBef>
                <a:spcPts val="0"/>
              </a:spcBef>
              <a:spcAft>
                <a:spcPts val="0"/>
              </a:spcAft>
              <a:buClr>
                <a:srgbClr val="FFFFFF"/>
              </a:buClr>
              <a:buSzPts val="4800"/>
              <a:buNone/>
              <a:defRPr sz="4800">
                <a:solidFill>
                  <a:srgbClr val="FFFFFF"/>
                </a:solidFill>
              </a:defRPr>
            </a:lvl6pPr>
            <a:lvl7pPr lvl="6" algn="l" rtl="0">
              <a:spcBef>
                <a:spcPts val="0"/>
              </a:spcBef>
              <a:spcAft>
                <a:spcPts val="0"/>
              </a:spcAft>
              <a:buClr>
                <a:srgbClr val="FFFFFF"/>
              </a:buClr>
              <a:buSzPts val="4800"/>
              <a:buNone/>
              <a:defRPr sz="4800">
                <a:solidFill>
                  <a:srgbClr val="FFFFFF"/>
                </a:solidFill>
              </a:defRPr>
            </a:lvl7pPr>
            <a:lvl8pPr lvl="7" algn="l" rtl="0">
              <a:spcBef>
                <a:spcPts val="0"/>
              </a:spcBef>
              <a:spcAft>
                <a:spcPts val="0"/>
              </a:spcAft>
              <a:buClr>
                <a:srgbClr val="FFFFFF"/>
              </a:buClr>
              <a:buSzPts val="4800"/>
              <a:buNone/>
              <a:defRPr sz="4800">
                <a:solidFill>
                  <a:srgbClr val="FFFFFF"/>
                </a:solidFill>
              </a:defRPr>
            </a:lvl8pPr>
            <a:lvl9pPr lvl="8" algn="l" rtl="0">
              <a:spcBef>
                <a:spcPts val="0"/>
              </a:spcBef>
              <a:spcAft>
                <a:spcPts val="0"/>
              </a:spcAft>
              <a:buClr>
                <a:srgbClr val="FFFFFF"/>
              </a:buClr>
              <a:buSzPts val="4800"/>
              <a:buNone/>
              <a:defRPr sz="4800">
                <a:solidFill>
                  <a:srgbClr val="FFFFFF"/>
                </a:solidFill>
              </a:defRPr>
            </a:lvl9pPr>
          </a:lstStyle>
          <a:p>
            <a:endParaRPr/>
          </a:p>
        </p:txBody>
      </p:sp>
      <p:sp>
        <p:nvSpPr>
          <p:cNvPr id="158" name="Google Shape;158;p29"/>
          <p:cNvSpPr/>
          <p:nvPr/>
        </p:nvSpPr>
        <p:spPr>
          <a:xfrm rot="-5400000">
            <a:off x="4466275" y="-1238838"/>
            <a:ext cx="211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9" name="Google Shape;159;p29"/>
          <p:cNvSpPr/>
          <p:nvPr/>
        </p:nvSpPr>
        <p:spPr>
          <a:xfrm rot="10800000" flipH="1">
            <a:off x="0" y="3420048"/>
            <a:ext cx="9144000" cy="1730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ubtitle">
  <p:cSld name="TITLE_1">
    <p:bg>
      <p:bgPr>
        <a:blipFill>
          <a:blip r:embed="rId2">
            <a:alphaModFix/>
          </a:blip>
          <a:stretch>
            <a:fillRect/>
          </a:stretch>
        </a:blipFill>
        <a:effectLst/>
      </p:bgPr>
    </p:bg>
    <p:spTree>
      <p:nvGrpSpPr>
        <p:cNvPr id="1" name="Shape 160"/>
        <p:cNvGrpSpPr/>
        <p:nvPr/>
      </p:nvGrpSpPr>
      <p:grpSpPr>
        <a:xfrm>
          <a:off x="0" y="0"/>
          <a:ext cx="0" cy="0"/>
          <a:chOff x="0" y="0"/>
          <a:chExt cx="0" cy="0"/>
        </a:xfrm>
      </p:grpSpPr>
      <p:sp>
        <p:nvSpPr>
          <p:cNvPr id="161" name="Google Shape;161;p30"/>
          <p:cNvSpPr/>
          <p:nvPr/>
        </p:nvSpPr>
        <p:spPr>
          <a:xfrm rot="-5400000">
            <a:off x="4497775" y="-2041588"/>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2" name="Google Shape;162;p30"/>
          <p:cNvSpPr/>
          <p:nvPr/>
        </p:nvSpPr>
        <p:spPr>
          <a:xfrm rot="10800000" flipH="1">
            <a:off x="0" y="2571593"/>
            <a:ext cx="9144000" cy="25719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30"/>
          <p:cNvSpPr txBox="1">
            <a:spLocks noGrp="1"/>
          </p:cNvSpPr>
          <p:nvPr>
            <p:ph type="ctrTitle"/>
          </p:nvPr>
        </p:nvSpPr>
        <p:spPr>
          <a:xfrm>
            <a:off x="685800" y="3031150"/>
            <a:ext cx="4558200" cy="11598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3600"/>
            </a:lvl1pPr>
            <a:lvl2pPr lvl="1" algn="l" rtl="0">
              <a:spcBef>
                <a:spcPts val="0"/>
              </a:spcBef>
              <a:spcAft>
                <a:spcPts val="0"/>
              </a:spcAft>
              <a:buSzPts val="3600"/>
              <a:buNone/>
              <a:defRPr sz="3600"/>
            </a:lvl2pPr>
            <a:lvl3pPr lvl="2" algn="l" rtl="0">
              <a:spcBef>
                <a:spcPts val="0"/>
              </a:spcBef>
              <a:spcAft>
                <a:spcPts val="0"/>
              </a:spcAft>
              <a:buSzPts val="3600"/>
              <a:buNone/>
              <a:defRPr sz="3600"/>
            </a:lvl3pPr>
            <a:lvl4pPr lvl="3" algn="l" rtl="0">
              <a:spcBef>
                <a:spcPts val="0"/>
              </a:spcBef>
              <a:spcAft>
                <a:spcPts val="0"/>
              </a:spcAft>
              <a:buSzPts val="3600"/>
              <a:buNone/>
              <a:defRPr sz="3600"/>
            </a:lvl4pPr>
            <a:lvl5pPr lvl="4" algn="l" rtl="0">
              <a:spcBef>
                <a:spcPts val="0"/>
              </a:spcBef>
              <a:spcAft>
                <a:spcPts val="0"/>
              </a:spcAft>
              <a:buSzPts val="3600"/>
              <a:buNone/>
              <a:defRPr sz="3600"/>
            </a:lvl5pPr>
            <a:lvl6pPr lvl="5" algn="l" rtl="0">
              <a:spcBef>
                <a:spcPts val="0"/>
              </a:spcBef>
              <a:spcAft>
                <a:spcPts val="0"/>
              </a:spcAft>
              <a:buSzPts val="3600"/>
              <a:buNone/>
              <a:defRPr sz="3600"/>
            </a:lvl6pPr>
            <a:lvl7pPr lvl="6" algn="l" rtl="0">
              <a:spcBef>
                <a:spcPts val="0"/>
              </a:spcBef>
              <a:spcAft>
                <a:spcPts val="0"/>
              </a:spcAft>
              <a:buSzPts val="3600"/>
              <a:buNone/>
              <a:defRPr sz="3600"/>
            </a:lvl7pPr>
            <a:lvl8pPr lvl="7" algn="l" rtl="0">
              <a:spcBef>
                <a:spcPts val="0"/>
              </a:spcBef>
              <a:spcAft>
                <a:spcPts val="0"/>
              </a:spcAft>
              <a:buSzPts val="3600"/>
              <a:buNone/>
              <a:defRPr sz="3600"/>
            </a:lvl8pPr>
            <a:lvl9pPr lvl="8" algn="l" rtl="0">
              <a:spcBef>
                <a:spcPts val="0"/>
              </a:spcBef>
              <a:spcAft>
                <a:spcPts val="0"/>
              </a:spcAft>
              <a:buSzPts val="3600"/>
              <a:buNone/>
              <a:defRPr sz="3600"/>
            </a:lvl9pPr>
          </a:lstStyle>
          <a:p>
            <a:endParaRPr/>
          </a:p>
        </p:txBody>
      </p:sp>
      <p:sp>
        <p:nvSpPr>
          <p:cNvPr id="164" name="Google Shape;164;p30"/>
          <p:cNvSpPr txBox="1">
            <a:spLocks noGrp="1"/>
          </p:cNvSpPr>
          <p:nvPr>
            <p:ph type="subTitle" idx="1"/>
          </p:nvPr>
        </p:nvSpPr>
        <p:spPr>
          <a:xfrm>
            <a:off x="685800" y="4135454"/>
            <a:ext cx="4558200" cy="7848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1400"/>
              <a:buNone/>
              <a:defRPr sz="1400">
                <a:solidFill>
                  <a:schemeClr val="dk2"/>
                </a:solidFill>
              </a:defRPr>
            </a:lvl1pPr>
            <a:lvl2pPr lvl="1" rtl="0">
              <a:spcBef>
                <a:spcPts val="0"/>
              </a:spcBef>
              <a:spcAft>
                <a:spcPts val="0"/>
              </a:spcAft>
              <a:buClr>
                <a:schemeClr val="dk2"/>
              </a:buClr>
              <a:buSzPts val="1400"/>
              <a:buNone/>
              <a:defRPr sz="1400">
                <a:solidFill>
                  <a:schemeClr val="dk2"/>
                </a:solidFill>
              </a:defRPr>
            </a:lvl2pPr>
            <a:lvl3pPr lvl="2" rtl="0">
              <a:spcBef>
                <a:spcPts val="0"/>
              </a:spcBef>
              <a:spcAft>
                <a:spcPts val="0"/>
              </a:spcAft>
              <a:buClr>
                <a:schemeClr val="dk2"/>
              </a:buClr>
              <a:buSzPts val="1400"/>
              <a:buNone/>
              <a:defRPr sz="1400">
                <a:solidFill>
                  <a:schemeClr val="dk2"/>
                </a:solidFill>
              </a:defRPr>
            </a:lvl3pPr>
            <a:lvl4pPr lvl="3" rtl="0">
              <a:spcBef>
                <a:spcPts val="0"/>
              </a:spcBef>
              <a:spcAft>
                <a:spcPts val="0"/>
              </a:spcAft>
              <a:buClr>
                <a:schemeClr val="dk2"/>
              </a:buClr>
              <a:buSzPts val="1400"/>
              <a:buNone/>
              <a:defRPr sz="1400">
                <a:solidFill>
                  <a:schemeClr val="dk2"/>
                </a:solidFill>
              </a:defRPr>
            </a:lvl4pPr>
            <a:lvl5pPr lvl="4" rtl="0">
              <a:spcBef>
                <a:spcPts val="0"/>
              </a:spcBef>
              <a:spcAft>
                <a:spcPts val="0"/>
              </a:spcAft>
              <a:buClr>
                <a:schemeClr val="dk2"/>
              </a:buClr>
              <a:buSzPts val="1400"/>
              <a:buNone/>
              <a:defRPr sz="1400">
                <a:solidFill>
                  <a:schemeClr val="dk2"/>
                </a:solidFill>
              </a:defRPr>
            </a:lvl5pPr>
            <a:lvl6pPr lvl="5" rtl="0">
              <a:spcBef>
                <a:spcPts val="0"/>
              </a:spcBef>
              <a:spcAft>
                <a:spcPts val="0"/>
              </a:spcAft>
              <a:buClr>
                <a:schemeClr val="dk2"/>
              </a:buClr>
              <a:buSzPts val="1400"/>
              <a:buNone/>
              <a:defRPr sz="1400">
                <a:solidFill>
                  <a:schemeClr val="dk2"/>
                </a:solidFill>
              </a:defRPr>
            </a:lvl6pPr>
            <a:lvl7pPr lvl="6" rtl="0">
              <a:spcBef>
                <a:spcPts val="0"/>
              </a:spcBef>
              <a:spcAft>
                <a:spcPts val="0"/>
              </a:spcAft>
              <a:buClr>
                <a:schemeClr val="dk2"/>
              </a:buClr>
              <a:buSzPts val="1400"/>
              <a:buNone/>
              <a:defRPr sz="1400">
                <a:solidFill>
                  <a:schemeClr val="dk2"/>
                </a:solidFill>
              </a:defRPr>
            </a:lvl7pPr>
            <a:lvl8pPr lvl="7" rtl="0">
              <a:spcBef>
                <a:spcPts val="0"/>
              </a:spcBef>
              <a:spcAft>
                <a:spcPts val="0"/>
              </a:spcAft>
              <a:buClr>
                <a:schemeClr val="dk2"/>
              </a:buClr>
              <a:buSzPts val="1400"/>
              <a:buNone/>
              <a:defRPr sz="1400">
                <a:solidFill>
                  <a:schemeClr val="dk2"/>
                </a:solidFill>
              </a:defRPr>
            </a:lvl8pPr>
            <a:lvl9pPr lvl="8" rtl="0">
              <a:spcBef>
                <a:spcPts val="0"/>
              </a:spcBef>
              <a:spcAft>
                <a:spcPts val="0"/>
              </a:spcAft>
              <a:buClr>
                <a:schemeClr val="dk2"/>
              </a:buClr>
              <a:buSzPts val="1400"/>
              <a:buNone/>
              <a:defRPr sz="1400">
                <a:solidFill>
                  <a:schemeClr val="dk2"/>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Quote">
  <p:cSld name="TITLE_1_1">
    <p:bg>
      <p:bgPr>
        <a:blipFill>
          <a:blip r:embed="rId2">
            <a:alphaModFix/>
          </a:blip>
          <a:stretch>
            <a:fillRect/>
          </a:stretch>
        </a:blipFill>
        <a:effectLst/>
      </p:bgPr>
    </p:bg>
    <p:spTree>
      <p:nvGrpSpPr>
        <p:cNvPr id="1" name="Shape 165"/>
        <p:cNvGrpSpPr/>
        <p:nvPr/>
      </p:nvGrpSpPr>
      <p:grpSpPr>
        <a:xfrm>
          <a:off x="0" y="0"/>
          <a:ext cx="0" cy="0"/>
          <a:chOff x="0" y="0"/>
          <a:chExt cx="0" cy="0"/>
        </a:xfrm>
      </p:grpSpPr>
      <p:sp>
        <p:nvSpPr>
          <p:cNvPr id="166" name="Google Shape;166;p31"/>
          <p:cNvSpPr/>
          <p:nvPr/>
        </p:nvSpPr>
        <p:spPr>
          <a:xfrm rot="-5400000" flipH="1">
            <a:off x="4497775" y="-1112255"/>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7" name="Google Shape;167;p31"/>
          <p:cNvSpPr/>
          <p:nvPr/>
        </p:nvSpPr>
        <p:spPr>
          <a:xfrm>
            <a:off x="0" y="-25"/>
            <a:ext cx="9144000" cy="3418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31"/>
          <p:cNvSpPr txBox="1">
            <a:spLocks noGrp="1"/>
          </p:cNvSpPr>
          <p:nvPr>
            <p:ph type="body" idx="1"/>
          </p:nvPr>
        </p:nvSpPr>
        <p:spPr>
          <a:xfrm>
            <a:off x="1649050" y="503675"/>
            <a:ext cx="5845800" cy="2914800"/>
          </a:xfrm>
          <a:prstGeom prst="rect">
            <a:avLst/>
          </a:prstGeom>
        </p:spPr>
        <p:txBody>
          <a:bodyPr spcFirstLastPara="1" wrap="square" lIns="91425" tIns="91425" rIns="91425" bIns="91425" anchor="ctr" anchorCtr="0">
            <a:noAutofit/>
          </a:bodyPr>
          <a:lstStyle>
            <a:lvl1pPr marL="457200" lvl="0" indent="-355600" algn="ctr" rtl="0">
              <a:lnSpc>
                <a:spcPct val="150000"/>
              </a:lnSpc>
              <a:spcBef>
                <a:spcPts val="600"/>
              </a:spcBef>
              <a:spcAft>
                <a:spcPts val="0"/>
              </a:spcAft>
              <a:buSzPts val="2000"/>
              <a:buFont typeface="Playfair Display"/>
              <a:buChar char="∙"/>
              <a:defRPr sz="2000" i="1">
                <a:latin typeface="Playfair Display"/>
                <a:ea typeface="Playfair Display"/>
                <a:cs typeface="Playfair Display"/>
                <a:sym typeface="Playfair Display"/>
              </a:defRPr>
            </a:lvl1pPr>
            <a:lvl2pPr marL="914400" lvl="1"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2pPr>
            <a:lvl3pPr marL="1371600" lvl="2"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3pPr>
            <a:lvl4pPr marL="1828800" lvl="3"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4pPr>
            <a:lvl5pPr marL="2286000" lvl="4"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5pPr>
            <a:lvl6pPr marL="2743200" lvl="5"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6pPr>
            <a:lvl7pPr marL="3200400" lvl="6"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7pPr>
            <a:lvl8pPr marL="3657600" lvl="7"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8pPr>
            <a:lvl9pPr marL="4114800" lvl="8"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9pPr>
          </a:lstStyle>
          <a:p>
            <a:endParaRPr/>
          </a:p>
        </p:txBody>
      </p:sp>
      <p:sp>
        <p:nvSpPr>
          <p:cNvPr id="169" name="Google Shape;169;p31"/>
          <p:cNvSpPr txBox="1">
            <a:spLocks noGrp="1"/>
          </p:cNvSpPr>
          <p:nvPr>
            <p:ph type="sldNum" idx="12"/>
          </p:nvPr>
        </p:nvSpPr>
        <p:spPr>
          <a:xfrm>
            <a:off x="593575" y="4813750"/>
            <a:ext cx="7956600" cy="329700"/>
          </a:xfrm>
          <a:prstGeom prst="rect">
            <a:avLst/>
          </a:prstGeom>
          <a:ln>
            <a:noFill/>
          </a:ln>
        </p:spPr>
        <p:txBody>
          <a:bodyPr spcFirstLastPara="1" wrap="square" lIns="91425" tIns="91425" rIns="91425" bIns="91425" anchor="ctr" anchorCtr="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170"/>
        <p:cNvGrpSpPr/>
        <p:nvPr/>
      </p:nvGrpSpPr>
      <p:grpSpPr>
        <a:xfrm>
          <a:off x="0" y="0"/>
          <a:ext cx="0" cy="0"/>
          <a:chOff x="0" y="0"/>
          <a:chExt cx="0" cy="0"/>
        </a:xfrm>
      </p:grpSpPr>
      <p:sp>
        <p:nvSpPr>
          <p:cNvPr id="171" name="Google Shape;171;p32"/>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72" name="Google Shape;172;p32"/>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73" name="Google Shape;173;p32"/>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32"/>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75" name="Google Shape;175;p32"/>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176" name="Google Shape;176;p32"/>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77" name="Google Shape;177;p32"/>
          <p:cNvSpPr txBox="1">
            <a:spLocks noGrp="1"/>
          </p:cNvSpPr>
          <p:nvPr>
            <p:ph type="body" idx="1"/>
          </p:nvPr>
        </p:nvSpPr>
        <p:spPr>
          <a:xfrm>
            <a:off x="593575" y="1823700"/>
            <a:ext cx="7956600" cy="26517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a:lvl1pPr>
            <a:lvl2pPr marL="914400" lvl="1" indent="-330200" rtl="0">
              <a:spcBef>
                <a:spcPts val="0"/>
              </a:spcBef>
              <a:spcAft>
                <a:spcPts val="0"/>
              </a:spcAft>
              <a:buSzPts val="1600"/>
              <a:buChar char="∙"/>
              <a:defRPr/>
            </a:lvl2pPr>
            <a:lvl3pPr marL="1371600" lvl="2" indent="-330200" rtl="0">
              <a:spcBef>
                <a:spcPts val="0"/>
              </a:spcBef>
              <a:spcAft>
                <a:spcPts val="0"/>
              </a:spcAft>
              <a:buSzPts val="1600"/>
              <a:buChar char="∙"/>
              <a:defRPr/>
            </a:lvl3pPr>
            <a:lvl4pPr marL="1828800" lvl="3" indent="-330200" rtl="0">
              <a:spcBef>
                <a:spcPts val="0"/>
              </a:spcBef>
              <a:spcAft>
                <a:spcPts val="0"/>
              </a:spcAft>
              <a:buSzPts val="1600"/>
              <a:buChar char="∙"/>
              <a:defRPr/>
            </a:lvl4pPr>
            <a:lvl5pPr marL="2286000" lvl="4" indent="-330200" rtl="0">
              <a:spcBef>
                <a:spcPts val="0"/>
              </a:spcBef>
              <a:spcAft>
                <a:spcPts val="0"/>
              </a:spcAft>
              <a:buSzPts val="1600"/>
              <a:buChar char="∙"/>
              <a:defRPr/>
            </a:lvl5pPr>
            <a:lvl6pPr marL="2743200" lvl="5" indent="-330200" rtl="0">
              <a:spcBef>
                <a:spcPts val="0"/>
              </a:spcBef>
              <a:spcAft>
                <a:spcPts val="0"/>
              </a:spcAft>
              <a:buSzPts val="1600"/>
              <a:buChar char="∙"/>
              <a:defRPr/>
            </a:lvl6pPr>
            <a:lvl7pPr marL="3200400" lvl="6" indent="-330200" rtl="0">
              <a:spcBef>
                <a:spcPts val="0"/>
              </a:spcBef>
              <a:spcAft>
                <a:spcPts val="0"/>
              </a:spcAft>
              <a:buSzPts val="1600"/>
              <a:buChar char="∙"/>
              <a:defRPr/>
            </a:lvl7pPr>
            <a:lvl8pPr marL="3657600" lvl="7" indent="-330200" rtl="0">
              <a:spcBef>
                <a:spcPts val="0"/>
              </a:spcBef>
              <a:spcAft>
                <a:spcPts val="0"/>
              </a:spcAft>
              <a:buSzPts val="1600"/>
              <a:buChar char="∙"/>
              <a:defRPr/>
            </a:lvl8pPr>
            <a:lvl9pPr marL="4114800" lvl="8" indent="-330200" rtl="0">
              <a:spcBef>
                <a:spcPts val="0"/>
              </a:spcBef>
              <a:spcAft>
                <a:spcPts val="0"/>
              </a:spcAft>
              <a:buSzPts val="1600"/>
              <a:buChar char="∙"/>
              <a:defRPr/>
            </a:lvl9pPr>
          </a:lstStyle>
          <a:p>
            <a:endParaRPr/>
          </a:p>
        </p:txBody>
      </p:sp>
      <p:sp>
        <p:nvSpPr>
          <p:cNvPr id="178" name="Google Shape;178;p32"/>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bg>
      <p:bgPr>
        <a:blipFill>
          <a:blip r:embed="rId2">
            <a:alphaModFix/>
          </a:blip>
          <a:stretch>
            <a:fillRect/>
          </a:stretch>
        </a:blipFill>
        <a:effectLst/>
      </p:bgPr>
    </p:bg>
    <p:spTree>
      <p:nvGrpSpPr>
        <p:cNvPr id="1" name="Shape 18"/>
        <p:cNvGrpSpPr/>
        <p:nvPr/>
      </p:nvGrpSpPr>
      <p:grpSpPr>
        <a:xfrm>
          <a:off x="0" y="0"/>
          <a:ext cx="0" cy="0"/>
          <a:chOff x="0" y="0"/>
          <a:chExt cx="0" cy="0"/>
        </a:xfrm>
      </p:grpSpPr>
      <p:sp>
        <p:nvSpPr>
          <p:cNvPr id="19" name="Google Shape;19;p4"/>
          <p:cNvSpPr/>
          <p:nvPr/>
        </p:nvSpPr>
        <p:spPr>
          <a:xfrm rot="-5400000" flipH="1">
            <a:off x="4497775" y="-1112255"/>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0" name="Google Shape;20;p4"/>
          <p:cNvSpPr/>
          <p:nvPr/>
        </p:nvSpPr>
        <p:spPr>
          <a:xfrm>
            <a:off x="0" y="-25"/>
            <a:ext cx="9144000" cy="3418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4"/>
          <p:cNvSpPr txBox="1">
            <a:spLocks noGrp="1"/>
          </p:cNvSpPr>
          <p:nvPr>
            <p:ph type="body" idx="1"/>
          </p:nvPr>
        </p:nvSpPr>
        <p:spPr>
          <a:xfrm>
            <a:off x="1649050" y="503675"/>
            <a:ext cx="5845800" cy="2914800"/>
          </a:xfrm>
          <a:prstGeom prst="rect">
            <a:avLst/>
          </a:prstGeom>
        </p:spPr>
        <p:txBody>
          <a:bodyPr spcFirstLastPara="1" wrap="square" lIns="91425" tIns="91425" rIns="91425" bIns="91425" anchor="ctr" anchorCtr="0">
            <a:noAutofit/>
          </a:bodyPr>
          <a:lstStyle>
            <a:lvl1pPr marL="457200" lvl="0" indent="-355600" algn="ctr" rtl="0">
              <a:lnSpc>
                <a:spcPct val="150000"/>
              </a:lnSpc>
              <a:spcBef>
                <a:spcPts val="600"/>
              </a:spcBef>
              <a:spcAft>
                <a:spcPts val="0"/>
              </a:spcAft>
              <a:buSzPts val="2000"/>
              <a:buFont typeface="Playfair Display"/>
              <a:buChar char="∙"/>
              <a:defRPr sz="2000" i="1">
                <a:latin typeface="Playfair Display"/>
                <a:ea typeface="Playfair Display"/>
                <a:cs typeface="Playfair Display"/>
                <a:sym typeface="Playfair Display"/>
              </a:defRPr>
            </a:lvl1pPr>
            <a:lvl2pPr marL="914400" lvl="1"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2pPr>
            <a:lvl3pPr marL="1371600" lvl="2"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3pPr>
            <a:lvl4pPr marL="1828800" lvl="3"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4pPr>
            <a:lvl5pPr marL="2286000" lvl="4"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5pPr>
            <a:lvl6pPr marL="2743200" lvl="5"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6pPr>
            <a:lvl7pPr marL="3200400" lvl="6"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7pPr>
            <a:lvl8pPr marL="3657600" lvl="7"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8pPr>
            <a:lvl9pPr marL="4114800" lvl="8"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9pPr>
          </a:lstStyle>
          <a:p>
            <a:endParaRPr/>
          </a:p>
        </p:txBody>
      </p:sp>
      <p:sp>
        <p:nvSpPr>
          <p:cNvPr id="22" name="Google Shape;22;p4"/>
          <p:cNvSpPr txBox="1"/>
          <p:nvPr/>
        </p:nvSpPr>
        <p:spPr>
          <a:xfrm>
            <a:off x="3593400" y="191419"/>
            <a:ext cx="19572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4800">
              <a:solidFill>
                <a:srgbClr val="000014"/>
              </a:solidFill>
              <a:latin typeface="Playfair Display"/>
              <a:ea typeface="Playfair Display"/>
              <a:cs typeface="Playfair Display"/>
              <a:sym typeface="Playfair Display"/>
            </a:endParaRPr>
          </a:p>
        </p:txBody>
      </p:sp>
      <p:sp>
        <p:nvSpPr>
          <p:cNvPr id="23" name="Google Shape;23;p4"/>
          <p:cNvSpPr txBox="1">
            <a:spLocks noGrp="1"/>
          </p:cNvSpPr>
          <p:nvPr>
            <p:ph type="sldNum" idx="12"/>
          </p:nvPr>
        </p:nvSpPr>
        <p:spPr>
          <a:xfrm>
            <a:off x="593575" y="4813750"/>
            <a:ext cx="7956600" cy="329700"/>
          </a:xfrm>
          <a:prstGeom prst="rect">
            <a:avLst/>
          </a:prstGeom>
          <a:ln>
            <a:noFill/>
          </a:ln>
        </p:spPr>
        <p:txBody>
          <a:bodyPr spcFirstLastPara="1" wrap="square" lIns="91425" tIns="91425" rIns="91425" bIns="91425" anchor="ctr" anchorCtr="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1 column half">
  <p:cSld name="TITLE_AND_BODY_1">
    <p:bg>
      <p:bgPr>
        <a:blipFill>
          <a:blip r:embed="rId2">
            <a:alphaModFix/>
          </a:blip>
          <a:stretch>
            <a:fillRect/>
          </a:stretch>
        </a:blipFill>
        <a:effectLst/>
      </p:bgPr>
    </p:bg>
    <p:spTree>
      <p:nvGrpSpPr>
        <p:cNvPr id="1" name="Shape 179"/>
        <p:cNvGrpSpPr/>
        <p:nvPr/>
      </p:nvGrpSpPr>
      <p:grpSpPr>
        <a:xfrm>
          <a:off x="0" y="0"/>
          <a:ext cx="0" cy="0"/>
          <a:chOff x="0" y="0"/>
          <a:chExt cx="0" cy="0"/>
        </a:xfrm>
      </p:grpSpPr>
      <p:sp>
        <p:nvSpPr>
          <p:cNvPr id="180" name="Google Shape;180;p33"/>
          <p:cNvSpPr/>
          <p:nvPr/>
        </p:nvSpPr>
        <p:spPr>
          <a:xfrm rot="10800000" flipH="1">
            <a:off x="4543625" y="-5"/>
            <a:ext cx="1482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1" name="Google Shape;181;p33"/>
          <p:cNvSpPr/>
          <p:nvPr/>
        </p:nvSpPr>
        <p:spPr>
          <a:xfrm>
            <a:off x="0" y="0"/>
            <a:ext cx="4572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82" name="Google Shape;182;p33"/>
          <p:cNvCxnSpPr/>
          <p:nvPr/>
        </p:nvCxnSpPr>
        <p:spPr>
          <a:xfrm>
            <a:off x="365850" y="4813675"/>
            <a:ext cx="3840300" cy="0"/>
          </a:xfrm>
          <a:prstGeom prst="straightConnector1">
            <a:avLst/>
          </a:prstGeom>
          <a:noFill/>
          <a:ln w="9525" cap="flat" cmpd="sng">
            <a:solidFill>
              <a:srgbClr val="D9D9D9"/>
            </a:solidFill>
            <a:prstDash val="solid"/>
            <a:round/>
            <a:headEnd type="none" w="med" len="med"/>
            <a:tailEnd type="none" w="med" len="med"/>
          </a:ln>
        </p:spPr>
      </p:cxnSp>
      <p:sp>
        <p:nvSpPr>
          <p:cNvPr id="183" name="Google Shape;183;p33"/>
          <p:cNvSpPr txBox="1">
            <a:spLocks noGrp="1"/>
          </p:cNvSpPr>
          <p:nvPr>
            <p:ph type="title"/>
          </p:nvPr>
        </p:nvSpPr>
        <p:spPr>
          <a:xfrm>
            <a:off x="589350" y="819475"/>
            <a:ext cx="3393300" cy="676200"/>
          </a:xfrm>
          <a:prstGeom prst="rect">
            <a:avLst/>
          </a:prstGeom>
        </p:spPr>
        <p:txBody>
          <a:bodyPr spcFirstLastPara="1" wrap="square" lIns="91425" tIns="91425" rIns="91425" bIns="91425" anchor="b" anchorCtr="0">
            <a:noAutofit/>
          </a:bodyPr>
          <a:lstStyle>
            <a:lvl1pPr lvl="0" algn="l" rtl="0">
              <a:spcBef>
                <a:spcPts val="0"/>
              </a:spcBef>
              <a:spcAft>
                <a:spcPts val="0"/>
              </a:spcAft>
              <a:buSzPts val="1600"/>
              <a:buNone/>
              <a:defRPr/>
            </a:lvl1pPr>
            <a:lvl2pPr lvl="1" algn="l" rtl="0">
              <a:spcBef>
                <a:spcPts val="0"/>
              </a:spcBef>
              <a:spcAft>
                <a:spcPts val="0"/>
              </a:spcAft>
              <a:buSzPts val="1600"/>
              <a:buNone/>
              <a:defRPr/>
            </a:lvl2pPr>
            <a:lvl3pPr lvl="2" algn="l" rtl="0">
              <a:spcBef>
                <a:spcPts val="0"/>
              </a:spcBef>
              <a:spcAft>
                <a:spcPts val="0"/>
              </a:spcAft>
              <a:buSzPts val="1600"/>
              <a:buNone/>
              <a:defRPr/>
            </a:lvl3pPr>
            <a:lvl4pPr lvl="3" algn="l" rtl="0">
              <a:spcBef>
                <a:spcPts val="0"/>
              </a:spcBef>
              <a:spcAft>
                <a:spcPts val="0"/>
              </a:spcAft>
              <a:buSzPts val="1600"/>
              <a:buNone/>
              <a:defRPr/>
            </a:lvl4pPr>
            <a:lvl5pPr lvl="4" algn="l" rtl="0">
              <a:spcBef>
                <a:spcPts val="0"/>
              </a:spcBef>
              <a:spcAft>
                <a:spcPts val="0"/>
              </a:spcAft>
              <a:buSzPts val="1600"/>
              <a:buNone/>
              <a:defRPr/>
            </a:lvl5pPr>
            <a:lvl6pPr lvl="5" algn="l" rtl="0">
              <a:spcBef>
                <a:spcPts val="0"/>
              </a:spcBef>
              <a:spcAft>
                <a:spcPts val="0"/>
              </a:spcAft>
              <a:buSzPts val="1600"/>
              <a:buNone/>
              <a:defRPr/>
            </a:lvl6pPr>
            <a:lvl7pPr lvl="6" algn="l" rtl="0">
              <a:spcBef>
                <a:spcPts val="0"/>
              </a:spcBef>
              <a:spcAft>
                <a:spcPts val="0"/>
              </a:spcAft>
              <a:buSzPts val="1600"/>
              <a:buNone/>
              <a:defRPr/>
            </a:lvl7pPr>
            <a:lvl8pPr lvl="7" algn="l" rtl="0">
              <a:spcBef>
                <a:spcPts val="0"/>
              </a:spcBef>
              <a:spcAft>
                <a:spcPts val="0"/>
              </a:spcAft>
              <a:buSzPts val="1600"/>
              <a:buNone/>
              <a:defRPr/>
            </a:lvl8pPr>
            <a:lvl9pPr lvl="8" algn="l" rtl="0">
              <a:spcBef>
                <a:spcPts val="0"/>
              </a:spcBef>
              <a:spcAft>
                <a:spcPts val="0"/>
              </a:spcAft>
              <a:buSzPts val="1600"/>
              <a:buNone/>
              <a:defRPr/>
            </a:lvl9pPr>
          </a:lstStyle>
          <a:p>
            <a:endParaRPr/>
          </a:p>
        </p:txBody>
      </p:sp>
      <p:sp>
        <p:nvSpPr>
          <p:cNvPr id="184" name="Google Shape;184;p33"/>
          <p:cNvSpPr txBox="1">
            <a:spLocks noGrp="1"/>
          </p:cNvSpPr>
          <p:nvPr>
            <p:ph type="body" idx="1"/>
          </p:nvPr>
        </p:nvSpPr>
        <p:spPr>
          <a:xfrm>
            <a:off x="593575" y="1518900"/>
            <a:ext cx="3393300" cy="26517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a:lvl1pPr>
            <a:lvl2pPr marL="914400" lvl="1" indent="-330200" rtl="0">
              <a:spcBef>
                <a:spcPts val="0"/>
              </a:spcBef>
              <a:spcAft>
                <a:spcPts val="0"/>
              </a:spcAft>
              <a:buSzPts val="1600"/>
              <a:buChar char="∙"/>
              <a:defRPr/>
            </a:lvl2pPr>
            <a:lvl3pPr marL="1371600" lvl="2" indent="-330200" rtl="0">
              <a:spcBef>
                <a:spcPts val="0"/>
              </a:spcBef>
              <a:spcAft>
                <a:spcPts val="0"/>
              </a:spcAft>
              <a:buSzPts val="1600"/>
              <a:buChar char="∙"/>
              <a:defRPr/>
            </a:lvl3pPr>
            <a:lvl4pPr marL="1828800" lvl="3" indent="-330200" rtl="0">
              <a:spcBef>
                <a:spcPts val="0"/>
              </a:spcBef>
              <a:spcAft>
                <a:spcPts val="0"/>
              </a:spcAft>
              <a:buSzPts val="1600"/>
              <a:buChar char="∙"/>
              <a:defRPr/>
            </a:lvl4pPr>
            <a:lvl5pPr marL="2286000" lvl="4" indent="-330200" rtl="0">
              <a:spcBef>
                <a:spcPts val="0"/>
              </a:spcBef>
              <a:spcAft>
                <a:spcPts val="0"/>
              </a:spcAft>
              <a:buSzPts val="1600"/>
              <a:buChar char="∙"/>
              <a:defRPr/>
            </a:lvl5pPr>
            <a:lvl6pPr marL="2743200" lvl="5" indent="-330200" rtl="0">
              <a:spcBef>
                <a:spcPts val="0"/>
              </a:spcBef>
              <a:spcAft>
                <a:spcPts val="0"/>
              </a:spcAft>
              <a:buSzPts val="1600"/>
              <a:buChar char="∙"/>
              <a:defRPr/>
            </a:lvl6pPr>
            <a:lvl7pPr marL="3200400" lvl="6" indent="-330200" rtl="0">
              <a:spcBef>
                <a:spcPts val="0"/>
              </a:spcBef>
              <a:spcAft>
                <a:spcPts val="0"/>
              </a:spcAft>
              <a:buSzPts val="1600"/>
              <a:buChar char="∙"/>
              <a:defRPr/>
            </a:lvl7pPr>
            <a:lvl8pPr marL="3657600" lvl="7" indent="-330200" rtl="0">
              <a:spcBef>
                <a:spcPts val="0"/>
              </a:spcBef>
              <a:spcAft>
                <a:spcPts val="0"/>
              </a:spcAft>
              <a:buSzPts val="1600"/>
              <a:buChar char="∙"/>
              <a:defRPr/>
            </a:lvl8pPr>
            <a:lvl9pPr marL="4114800" lvl="8" indent="-330200" rtl="0">
              <a:spcBef>
                <a:spcPts val="0"/>
              </a:spcBef>
              <a:spcAft>
                <a:spcPts val="0"/>
              </a:spcAft>
              <a:buSzPts val="1600"/>
              <a:buChar char="∙"/>
              <a:defRPr/>
            </a:lvl9pPr>
          </a:lstStyle>
          <a:p>
            <a:endParaRPr/>
          </a:p>
        </p:txBody>
      </p:sp>
      <p:sp>
        <p:nvSpPr>
          <p:cNvPr id="185" name="Google Shape;185;p33"/>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bg>
      <p:bgPr>
        <a:blipFill>
          <a:blip r:embed="rId2">
            <a:alphaModFix/>
          </a:blip>
          <a:stretch>
            <a:fillRect/>
          </a:stretch>
        </a:blipFill>
        <a:effectLst/>
      </p:bgPr>
    </p:bg>
    <p:spTree>
      <p:nvGrpSpPr>
        <p:cNvPr id="1" name="Shape 186"/>
        <p:cNvGrpSpPr/>
        <p:nvPr/>
      </p:nvGrpSpPr>
      <p:grpSpPr>
        <a:xfrm>
          <a:off x="0" y="0"/>
          <a:ext cx="0" cy="0"/>
          <a:chOff x="0" y="0"/>
          <a:chExt cx="0" cy="0"/>
        </a:xfrm>
      </p:grpSpPr>
      <p:sp>
        <p:nvSpPr>
          <p:cNvPr id="187" name="Google Shape;187;p34"/>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8" name="Google Shape;188;p34"/>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9" name="Google Shape;189;p34"/>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34"/>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91" name="Google Shape;191;p34"/>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192" name="Google Shape;192;p34"/>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93" name="Google Shape;193;p34"/>
          <p:cNvSpPr txBox="1">
            <a:spLocks noGrp="1"/>
          </p:cNvSpPr>
          <p:nvPr>
            <p:ph type="body" idx="1"/>
          </p:nvPr>
        </p:nvSpPr>
        <p:spPr>
          <a:xfrm>
            <a:off x="593687" y="1823700"/>
            <a:ext cx="38619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194" name="Google Shape;194;p34"/>
          <p:cNvSpPr txBox="1">
            <a:spLocks noGrp="1"/>
          </p:cNvSpPr>
          <p:nvPr>
            <p:ph type="body" idx="2"/>
          </p:nvPr>
        </p:nvSpPr>
        <p:spPr>
          <a:xfrm>
            <a:off x="4688285" y="1823700"/>
            <a:ext cx="38619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195" name="Google Shape;195;p34"/>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bg>
      <p:bgPr>
        <a:blipFill>
          <a:blip r:embed="rId2">
            <a:alphaModFix/>
          </a:blip>
          <a:stretch>
            <a:fillRect/>
          </a:stretch>
        </a:blipFill>
        <a:effectLst/>
      </p:bgPr>
    </p:bg>
    <p:spTree>
      <p:nvGrpSpPr>
        <p:cNvPr id="1" name="Shape 196"/>
        <p:cNvGrpSpPr/>
        <p:nvPr/>
      </p:nvGrpSpPr>
      <p:grpSpPr>
        <a:xfrm>
          <a:off x="0" y="0"/>
          <a:ext cx="0" cy="0"/>
          <a:chOff x="0" y="0"/>
          <a:chExt cx="0" cy="0"/>
        </a:xfrm>
      </p:grpSpPr>
      <p:sp>
        <p:nvSpPr>
          <p:cNvPr id="197" name="Google Shape;197;p35"/>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8" name="Google Shape;198;p35"/>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9" name="Google Shape;199;p35"/>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35"/>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01" name="Google Shape;201;p35"/>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02" name="Google Shape;202;p35"/>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03" name="Google Shape;203;p35"/>
          <p:cNvSpPr txBox="1">
            <a:spLocks noGrp="1"/>
          </p:cNvSpPr>
          <p:nvPr>
            <p:ph type="body" idx="1"/>
          </p:nvPr>
        </p:nvSpPr>
        <p:spPr>
          <a:xfrm>
            <a:off x="593575"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04" name="Google Shape;204;p35"/>
          <p:cNvSpPr txBox="1">
            <a:spLocks noGrp="1"/>
          </p:cNvSpPr>
          <p:nvPr>
            <p:ph type="body" idx="2"/>
          </p:nvPr>
        </p:nvSpPr>
        <p:spPr>
          <a:xfrm>
            <a:off x="3267919"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05" name="Google Shape;205;p35"/>
          <p:cNvSpPr txBox="1">
            <a:spLocks noGrp="1"/>
          </p:cNvSpPr>
          <p:nvPr>
            <p:ph type="body" idx="3"/>
          </p:nvPr>
        </p:nvSpPr>
        <p:spPr>
          <a:xfrm>
            <a:off x="5942264"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06" name="Google Shape;206;p35"/>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207"/>
        <p:cNvGrpSpPr/>
        <p:nvPr/>
      </p:nvGrpSpPr>
      <p:grpSpPr>
        <a:xfrm>
          <a:off x="0" y="0"/>
          <a:ext cx="0" cy="0"/>
          <a:chOff x="0" y="0"/>
          <a:chExt cx="0" cy="0"/>
        </a:xfrm>
      </p:grpSpPr>
      <p:sp>
        <p:nvSpPr>
          <p:cNvPr id="208" name="Google Shape;208;p36"/>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09" name="Google Shape;209;p36"/>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10" name="Google Shape;210;p36"/>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36"/>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12" name="Google Shape;212;p36"/>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13" name="Google Shape;213;p36"/>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14" name="Google Shape;214;p36"/>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aption">
  <p:cSld name="CAPTION_ONLY">
    <p:bg>
      <p:bgPr>
        <a:blipFill>
          <a:blip r:embed="rId2">
            <a:alphaModFix/>
          </a:blip>
          <a:stretch>
            <a:fillRect/>
          </a:stretch>
        </a:blipFill>
        <a:effectLst/>
      </p:bgPr>
    </p:bg>
    <p:spTree>
      <p:nvGrpSpPr>
        <p:cNvPr id="1" name="Shape 215"/>
        <p:cNvGrpSpPr/>
        <p:nvPr/>
      </p:nvGrpSpPr>
      <p:grpSpPr>
        <a:xfrm>
          <a:off x="0" y="0"/>
          <a:ext cx="0" cy="0"/>
          <a:chOff x="0" y="0"/>
          <a:chExt cx="0" cy="0"/>
        </a:xfrm>
      </p:grpSpPr>
      <p:sp>
        <p:nvSpPr>
          <p:cNvPr id="216" name="Google Shape;216;p37"/>
          <p:cNvSpPr/>
          <p:nvPr/>
        </p:nvSpPr>
        <p:spPr>
          <a:xfrm rot="-5400000">
            <a:off x="4517850" y="-385729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17" name="Google Shape;217;p37"/>
          <p:cNvSpPr/>
          <p:nvPr/>
        </p:nvSpPr>
        <p:spPr>
          <a:xfrm>
            <a:off x="0" y="709150"/>
            <a:ext cx="9144000" cy="4434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18" name="Google Shape;218;p37"/>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19" name="Google Shape;219;p37"/>
          <p:cNvSpPr txBox="1">
            <a:spLocks noGrp="1"/>
          </p:cNvSpPr>
          <p:nvPr>
            <p:ph type="body" idx="1"/>
          </p:nvPr>
        </p:nvSpPr>
        <p:spPr>
          <a:xfrm>
            <a:off x="593575" y="4253900"/>
            <a:ext cx="7956900" cy="519600"/>
          </a:xfrm>
          <a:prstGeom prst="rect">
            <a:avLst/>
          </a:prstGeom>
        </p:spPr>
        <p:txBody>
          <a:bodyPr spcFirstLastPara="1" wrap="square" lIns="91425" tIns="91425" rIns="91425" bIns="91425" anchor="t" anchorCtr="0">
            <a:noAutofit/>
          </a:bodyPr>
          <a:lstStyle>
            <a:lvl1pPr marL="457200" lvl="0" indent="-228600" algn="ctr" rtl="0">
              <a:spcBef>
                <a:spcPts val="360"/>
              </a:spcBef>
              <a:spcAft>
                <a:spcPts val="0"/>
              </a:spcAft>
              <a:buSzPts val="1200"/>
              <a:buNone/>
              <a:defRPr sz="1200"/>
            </a:lvl1pPr>
          </a:lstStyle>
          <a:p>
            <a:endParaRPr/>
          </a:p>
        </p:txBody>
      </p:sp>
      <p:sp>
        <p:nvSpPr>
          <p:cNvPr id="220" name="Google Shape;220;p37"/>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bg>
      <p:bgPr>
        <a:blipFill>
          <a:blip r:embed="rId2">
            <a:alphaModFix/>
          </a:blip>
          <a:stretch>
            <a:fillRect/>
          </a:stretch>
        </a:blipFill>
        <a:effectLst/>
      </p:bgPr>
    </p:bg>
    <p:spTree>
      <p:nvGrpSpPr>
        <p:cNvPr id="1" name="Shape 221"/>
        <p:cNvGrpSpPr/>
        <p:nvPr/>
      </p:nvGrpSpPr>
      <p:grpSpPr>
        <a:xfrm>
          <a:off x="0" y="0"/>
          <a:ext cx="0" cy="0"/>
          <a:chOff x="0" y="0"/>
          <a:chExt cx="0" cy="0"/>
        </a:xfrm>
      </p:grpSpPr>
      <p:sp>
        <p:nvSpPr>
          <p:cNvPr id="222" name="Google Shape;222;p38"/>
          <p:cNvSpPr/>
          <p:nvPr/>
        </p:nvSpPr>
        <p:spPr>
          <a:xfrm rot="-5400000">
            <a:off x="4517850" y="-385729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23" name="Google Shape;223;p38"/>
          <p:cNvSpPr/>
          <p:nvPr/>
        </p:nvSpPr>
        <p:spPr>
          <a:xfrm>
            <a:off x="0" y="709150"/>
            <a:ext cx="9144000" cy="4434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4" name="Google Shape;224;p38"/>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25" name="Google Shape;225;p38"/>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complete image">
  <p:cSld name="BLANK_1">
    <p:bg>
      <p:bgPr>
        <a:blipFill>
          <a:blip r:embed="rId2">
            <a:alphaModFix/>
          </a:blip>
          <a:stretch>
            <a:fillRect/>
          </a:stretch>
        </a:blipFill>
        <a:effectLst/>
      </p:bgPr>
    </p:bg>
    <p:spTree>
      <p:nvGrpSpPr>
        <p:cNvPr id="1" name="Shape 226"/>
        <p:cNvGrpSpPr/>
        <p:nvPr/>
      </p:nvGrpSpPr>
      <p:grpSpPr>
        <a:xfrm>
          <a:off x="0" y="0"/>
          <a:ext cx="0" cy="0"/>
          <a:chOff x="0" y="0"/>
          <a:chExt cx="0" cy="0"/>
        </a:xfrm>
      </p:grpSpPr>
      <p:sp>
        <p:nvSpPr>
          <p:cNvPr id="227" name="Google Shape;227;p39"/>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28" name="Google Shape;228;p39"/>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39"/>
          <p:cNvSpPr/>
          <p:nvPr/>
        </p:nvSpPr>
        <p:spPr>
          <a:xfrm rot="-5400000">
            <a:off x="4497713" y="243900"/>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0" name="Google Shape;230;p39"/>
          <p:cNvSpPr/>
          <p:nvPr/>
        </p:nvSpPr>
        <p:spPr>
          <a:xfrm rot="10800000" flipH="1">
            <a:off x="-50" y="4813802"/>
            <a:ext cx="9144000" cy="3297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39"/>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236"/>
        <p:cNvGrpSpPr/>
        <p:nvPr/>
      </p:nvGrpSpPr>
      <p:grpSpPr>
        <a:xfrm>
          <a:off x="0" y="0"/>
          <a:ext cx="0" cy="0"/>
          <a:chOff x="0" y="0"/>
          <a:chExt cx="0" cy="0"/>
        </a:xfrm>
      </p:grpSpPr>
      <p:sp>
        <p:nvSpPr>
          <p:cNvPr id="237" name="Google Shape;237;p41"/>
          <p:cNvSpPr txBox="1">
            <a:spLocks noGrp="1"/>
          </p:cNvSpPr>
          <p:nvPr>
            <p:ph type="ctrTitle"/>
          </p:nvPr>
        </p:nvSpPr>
        <p:spPr>
          <a:xfrm>
            <a:off x="685800" y="1915625"/>
            <a:ext cx="5727000" cy="1159800"/>
          </a:xfrm>
          <a:prstGeom prst="rect">
            <a:avLst/>
          </a:prstGeom>
        </p:spPr>
        <p:txBody>
          <a:bodyPr spcFirstLastPara="1" wrap="square" lIns="91425" tIns="91425" rIns="91425" bIns="91425" anchor="b" anchorCtr="0">
            <a:noAutofit/>
          </a:bodyPr>
          <a:lstStyle>
            <a:lvl1pPr lvl="0" algn="l" rtl="0">
              <a:spcBef>
                <a:spcPts val="0"/>
              </a:spcBef>
              <a:spcAft>
                <a:spcPts val="0"/>
              </a:spcAft>
              <a:buClr>
                <a:srgbClr val="FFFFFF"/>
              </a:buClr>
              <a:buSzPts val="4800"/>
              <a:buNone/>
              <a:defRPr sz="4800">
                <a:solidFill>
                  <a:srgbClr val="FFFFFF"/>
                </a:solidFill>
              </a:defRPr>
            </a:lvl1pPr>
            <a:lvl2pPr lvl="1" algn="l" rtl="0">
              <a:spcBef>
                <a:spcPts val="0"/>
              </a:spcBef>
              <a:spcAft>
                <a:spcPts val="0"/>
              </a:spcAft>
              <a:buClr>
                <a:srgbClr val="FFFFFF"/>
              </a:buClr>
              <a:buSzPts val="4800"/>
              <a:buNone/>
              <a:defRPr sz="4800">
                <a:solidFill>
                  <a:srgbClr val="FFFFFF"/>
                </a:solidFill>
              </a:defRPr>
            </a:lvl2pPr>
            <a:lvl3pPr lvl="2" algn="l" rtl="0">
              <a:spcBef>
                <a:spcPts val="0"/>
              </a:spcBef>
              <a:spcAft>
                <a:spcPts val="0"/>
              </a:spcAft>
              <a:buClr>
                <a:srgbClr val="FFFFFF"/>
              </a:buClr>
              <a:buSzPts val="4800"/>
              <a:buNone/>
              <a:defRPr sz="4800">
                <a:solidFill>
                  <a:srgbClr val="FFFFFF"/>
                </a:solidFill>
              </a:defRPr>
            </a:lvl3pPr>
            <a:lvl4pPr lvl="3" algn="l" rtl="0">
              <a:spcBef>
                <a:spcPts val="0"/>
              </a:spcBef>
              <a:spcAft>
                <a:spcPts val="0"/>
              </a:spcAft>
              <a:buClr>
                <a:srgbClr val="FFFFFF"/>
              </a:buClr>
              <a:buSzPts val="4800"/>
              <a:buNone/>
              <a:defRPr sz="4800">
                <a:solidFill>
                  <a:srgbClr val="FFFFFF"/>
                </a:solidFill>
              </a:defRPr>
            </a:lvl4pPr>
            <a:lvl5pPr lvl="4" algn="l" rtl="0">
              <a:spcBef>
                <a:spcPts val="0"/>
              </a:spcBef>
              <a:spcAft>
                <a:spcPts val="0"/>
              </a:spcAft>
              <a:buClr>
                <a:srgbClr val="FFFFFF"/>
              </a:buClr>
              <a:buSzPts val="4800"/>
              <a:buNone/>
              <a:defRPr sz="4800">
                <a:solidFill>
                  <a:srgbClr val="FFFFFF"/>
                </a:solidFill>
              </a:defRPr>
            </a:lvl5pPr>
            <a:lvl6pPr lvl="5" algn="l" rtl="0">
              <a:spcBef>
                <a:spcPts val="0"/>
              </a:spcBef>
              <a:spcAft>
                <a:spcPts val="0"/>
              </a:spcAft>
              <a:buClr>
                <a:srgbClr val="FFFFFF"/>
              </a:buClr>
              <a:buSzPts val="4800"/>
              <a:buNone/>
              <a:defRPr sz="4800">
                <a:solidFill>
                  <a:srgbClr val="FFFFFF"/>
                </a:solidFill>
              </a:defRPr>
            </a:lvl6pPr>
            <a:lvl7pPr lvl="6" algn="l" rtl="0">
              <a:spcBef>
                <a:spcPts val="0"/>
              </a:spcBef>
              <a:spcAft>
                <a:spcPts val="0"/>
              </a:spcAft>
              <a:buClr>
                <a:srgbClr val="FFFFFF"/>
              </a:buClr>
              <a:buSzPts val="4800"/>
              <a:buNone/>
              <a:defRPr sz="4800">
                <a:solidFill>
                  <a:srgbClr val="FFFFFF"/>
                </a:solidFill>
              </a:defRPr>
            </a:lvl7pPr>
            <a:lvl8pPr lvl="7" algn="l" rtl="0">
              <a:spcBef>
                <a:spcPts val="0"/>
              </a:spcBef>
              <a:spcAft>
                <a:spcPts val="0"/>
              </a:spcAft>
              <a:buClr>
                <a:srgbClr val="FFFFFF"/>
              </a:buClr>
              <a:buSzPts val="4800"/>
              <a:buNone/>
              <a:defRPr sz="4800">
                <a:solidFill>
                  <a:srgbClr val="FFFFFF"/>
                </a:solidFill>
              </a:defRPr>
            </a:lvl8pPr>
            <a:lvl9pPr lvl="8" algn="l" rtl="0">
              <a:spcBef>
                <a:spcPts val="0"/>
              </a:spcBef>
              <a:spcAft>
                <a:spcPts val="0"/>
              </a:spcAft>
              <a:buClr>
                <a:srgbClr val="FFFFFF"/>
              </a:buClr>
              <a:buSzPts val="4800"/>
              <a:buNone/>
              <a:defRPr sz="4800">
                <a:solidFill>
                  <a:srgbClr val="FFFFFF"/>
                </a:solidFill>
              </a:defRPr>
            </a:lvl9pPr>
          </a:lstStyle>
          <a:p>
            <a:endParaRPr/>
          </a:p>
        </p:txBody>
      </p:sp>
      <p:sp>
        <p:nvSpPr>
          <p:cNvPr id="238" name="Google Shape;238;p41"/>
          <p:cNvSpPr/>
          <p:nvPr/>
        </p:nvSpPr>
        <p:spPr>
          <a:xfrm rot="-5400000">
            <a:off x="4466275" y="-1238838"/>
            <a:ext cx="211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9" name="Google Shape;239;p41"/>
          <p:cNvSpPr/>
          <p:nvPr/>
        </p:nvSpPr>
        <p:spPr>
          <a:xfrm rot="10800000" flipH="1">
            <a:off x="0" y="3420048"/>
            <a:ext cx="9144000" cy="1730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ubtitle">
  <p:cSld name="TITLE_1">
    <p:bg>
      <p:bgPr>
        <a:blipFill>
          <a:blip r:embed="rId2">
            <a:alphaModFix/>
          </a:blip>
          <a:stretch>
            <a:fillRect/>
          </a:stretch>
        </a:blipFill>
        <a:effectLst/>
      </p:bgPr>
    </p:bg>
    <p:spTree>
      <p:nvGrpSpPr>
        <p:cNvPr id="1" name="Shape 240"/>
        <p:cNvGrpSpPr/>
        <p:nvPr/>
      </p:nvGrpSpPr>
      <p:grpSpPr>
        <a:xfrm>
          <a:off x="0" y="0"/>
          <a:ext cx="0" cy="0"/>
          <a:chOff x="0" y="0"/>
          <a:chExt cx="0" cy="0"/>
        </a:xfrm>
      </p:grpSpPr>
      <p:sp>
        <p:nvSpPr>
          <p:cNvPr id="241" name="Google Shape;241;p42"/>
          <p:cNvSpPr/>
          <p:nvPr/>
        </p:nvSpPr>
        <p:spPr>
          <a:xfrm rot="-5400000">
            <a:off x="4497775" y="-2041588"/>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2" name="Google Shape;242;p42"/>
          <p:cNvSpPr/>
          <p:nvPr/>
        </p:nvSpPr>
        <p:spPr>
          <a:xfrm rot="10800000" flipH="1">
            <a:off x="0" y="2571593"/>
            <a:ext cx="9144000" cy="25719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42"/>
          <p:cNvSpPr txBox="1">
            <a:spLocks noGrp="1"/>
          </p:cNvSpPr>
          <p:nvPr>
            <p:ph type="ctrTitle"/>
          </p:nvPr>
        </p:nvSpPr>
        <p:spPr>
          <a:xfrm>
            <a:off x="685800" y="3031150"/>
            <a:ext cx="4558200" cy="11598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3600"/>
            </a:lvl1pPr>
            <a:lvl2pPr lvl="1" algn="l" rtl="0">
              <a:spcBef>
                <a:spcPts val="0"/>
              </a:spcBef>
              <a:spcAft>
                <a:spcPts val="0"/>
              </a:spcAft>
              <a:buSzPts val="3600"/>
              <a:buNone/>
              <a:defRPr sz="3600"/>
            </a:lvl2pPr>
            <a:lvl3pPr lvl="2" algn="l" rtl="0">
              <a:spcBef>
                <a:spcPts val="0"/>
              </a:spcBef>
              <a:spcAft>
                <a:spcPts val="0"/>
              </a:spcAft>
              <a:buSzPts val="3600"/>
              <a:buNone/>
              <a:defRPr sz="3600"/>
            </a:lvl3pPr>
            <a:lvl4pPr lvl="3" algn="l" rtl="0">
              <a:spcBef>
                <a:spcPts val="0"/>
              </a:spcBef>
              <a:spcAft>
                <a:spcPts val="0"/>
              </a:spcAft>
              <a:buSzPts val="3600"/>
              <a:buNone/>
              <a:defRPr sz="3600"/>
            </a:lvl4pPr>
            <a:lvl5pPr lvl="4" algn="l" rtl="0">
              <a:spcBef>
                <a:spcPts val="0"/>
              </a:spcBef>
              <a:spcAft>
                <a:spcPts val="0"/>
              </a:spcAft>
              <a:buSzPts val="3600"/>
              <a:buNone/>
              <a:defRPr sz="3600"/>
            </a:lvl5pPr>
            <a:lvl6pPr lvl="5" algn="l" rtl="0">
              <a:spcBef>
                <a:spcPts val="0"/>
              </a:spcBef>
              <a:spcAft>
                <a:spcPts val="0"/>
              </a:spcAft>
              <a:buSzPts val="3600"/>
              <a:buNone/>
              <a:defRPr sz="3600"/>
            </a:lvl6pPr>
            <a:lvl7pPr lvl="6" algn="l" rtl="0">
              <a:spcBef>
                <a:spcPts val="0"/>
              </a:spcBef>
              <a:spcAft>
                <a:spcPts val="0"/>
              </a:spcAft>
              <a:buSzPts val="3600"/>
              <a:buNone/>
              <a:defRPr sz="3600"/>
            </a:lvl7pPr>
            <a:lvl8pPr lvl="7" algn="l" rtl="0">
              <a:spcBef>
                <a:spcPts val="0"/>
              </a:spcBef>
              <a:spcAft>
                <a:spcPts val="0"/>
              </a:spcAft>
              <a:buSzPts val="3600"/>
              <a:buNone/>
              <a:defRPr sz="3600"/>
            </a:lvl8pPr>
            <a:lvl9pPr lvl="8" algn="l" rtl="0">
              <a:spcBef>
                <a:spcPts val="0"/>
              </a:spcBef>
              <a:spcAft>
                <a:spcPts val="0"/>
              </a:spcAft>
              <a:buSzPts val="3600"/>
              <a:buNone/>
              <a:defRPr sz="3600"/>
            </a:lvl9pPr>
          </a:lstStyle>
          <a:p>
            <a:endParaRPr/>
          </a:p>
        </p:txBody>
      </p:sp>
      <p:sp>
        <p:nvSpPr>
          <p:cNvPr id="244" name="Google Shape;244;p42"/>
          <p:cNvSpPr txBox="1">
            <a:spLocks noGrp="1"/>
          </p:cNvSpPr>
          <p:nvPr>
            <p:ph type="subTitle" idx="1"/>
          </p:nvPr>
        </p:nvSpPr>
        <p:spPr>
          <a:xfrm>
            <a:off x="685800" y="4135454"/>
            <a:ext cx="4558200" cy="7848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1400"/>
              <a:buNone/>
              <a:defRPr sz="1400">
                <a:solidFill>
                  <a:schemeClr val="dk2"/>
                </a:solidFill>
              </a:defRPr>
            </a:lvl1pPr>
            <a:lvl2pPr lvl="1" rtl="0">
              <a:spcBef>
                <a:spcPts val="0"/>
              </a:spcBef>
              <a:spcAft>
                <a:spcPts val="0"/>
              </a:spcAft>
              <a:buClr>
                <a:schemeClr val="dk2"/>
              </a:buClr>
              <a:buSzPts val="1400"/>
              <a:buNone/>
              <a:defRPr sz="1400">
                <a:solidFill>
                  <a:schemeClr val="dk2"/>
                </a:solidFill>
              </a:defRPr>
            </a:lvl2pPr>
            <a:lvl3pPr lvl="2" rtl="0">
              <a:spcBef>
                <a:spcPts val="0"/>
              </a:spcBef>
              <a:spcAft>
                <a:spcPts val="0"/>
              </a:spcAft>
              <a:buClr>
                <a:schemeClr val="dk2"/>
              </a:buClr>
              <a:buSzPts val="1400"/>
              <a:buNone/>
              <a:defRPr sz="1400">
                <a:solidFill>
                  <a:schemeClr val="dk2"/>
                </a:solidFill>
              </a:defRPr>
            </a:lvl3pPr>
            <a:lvl4pPr lvl="3" rtl="0">
              <a:spcBef>
                <a:spcPts val="0"/>
              </a:spcBef>
              <a:spcAft>
                <a:spcPts val="0"/>
              </a:spcAft>
              <a:buClr>
                <a:schemeClr val="dk2"/>
              </a:buClr>
              <a:buSzPts val="1400"/>
              <a:buNone/>
              <a:defRPr sz="1400">
                <a:solidFill>
                  <a:schemeClr val="dk2"/>
                </a:solidFill>
              </a:defRPr>
            </a:lvl4pPr>
            <a:lvl5pPr lvl="4" rtl="0">
              <a:spcBef>
                <a:spcPts val="0"/>
              </a:spcBef>
              <a:spcAft>
                <a:spcPts val="0"/>
              </a:spcAft>
              <a:buClr>
                <a:schemeClr val="dk2"/>
              </a:buClr>
              <a:buSzPts val="1400"/>
              <a:buNone/>
              <a:defRPr sz="1400">
                <a:solidFill>
                  <a:schemeClr val="dk2"/>
                </a:solidFill>
              </a:defRPr>
            </a:lvl5pPr>
            <a:lvl6pPr lvl="5" rtl="0">
              <a:spcBef>
                <a:spcPts val="0"/>
              </a:spcBef>
              <a:spcAft>
                <a:spcPts val="0"/>
              </a:spcAft>
              <a:buClr>
                <a:schemeClr val="dk2"/>
              </a:buClr>
              <a:buSzPts val="1400"/>
              <a:buNone/>
              <a:defRPr sz="1400">
                <a:solidFill>
                  <a:schemeClr val="dk2"/>
                </a:solidFill>
              </a:defRPr>
            </a:lvl6pPr>
            <a:lvl7pPr lvl="6" rtl="0">
              <a:spcBef>
                <a:spcPts val="0"/>
              </a:spcBef>
              <a:spcAft>
                <a:spcPts val="0"/>
              </a:spcAft>
              <a:buClr>
                <a:schemeClr val="dk2"/>
              </a:buClr>
              <a:buSzPts val="1400"/>
              <a:buNone/>
              <a:defRPr sz="1400">
                <a:solidFill>
                  <a:schemeClr val="dk2"/>
                </a:solidFill>
              </a:defRPr>
            </a:lvl7pPr>
            <a:lvl8pPr lvl="7" rtl="0">
              <a:spcBef>
                <a:spcPts val="0"/>
              </a:spcBef>
              <a:spcAft>
                <a:spcPts val="0"/>
              </a:spcAft>
              <a:buClr>
                <a:schemeClr val="dk2"/>
              </a:buClr>
              <a:buSzPts val="1400"/>
              <a:buNone/>
              <a:defRPr sz="1400">
                <a:solidFill>
                  <a:schemeClr val="dk2"/>
                </a:solidFill>
              </a:defRPr>
            </a:lvl8pPr>
            <a:lvl9pPr lvl="8" rtl="0">
              <a:spcBef>
                <a:spcPts val="0"/>
              </a:spcBef>
              <a:spcAft>
                <a:spcPts val="0"/>
              </a:spcAft>
              <a:buClr>
                <a:schemeClr val="dk2"/>
              </a:buClr>
              <a:buSzPts val="1400"/>
              <a:buNone/>
              <a:defRPr sz="1400">
                <a:solidFill>
                  <a:schemeClr val="dk2"/>
                </a:solidFil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p:cSld name="TITLE_1_1">
    <p:bg>
      <p:bgPr>
        <a:blipFill>
          <a:blip r:embed="rId2">
            <a:alphaModFix/>
          </a:blip>
          <a:stretch>
            <a:fillRect/>
          </a:stretch>
        </a:blipFill>
        <a:effectLst/>
      </p:bgPr>
    </p:bg>
    <p:spTree>
      <p:nvGrpSpPr>
        <p:cNvPr id="1" name="Shape 245"/>
        <p:cNvGrpSpPr/>
        <p:nvPr/>
      </p:nvGrpSpPr>
      <p:grpSpPr>
        <a:xfrm>
          <a:off x="0" y="0"/>
          <a:ext cx="0" cy="0"/>
          <a:chOff x="0" y="0"/>
          <a:chExt cx="0" cy="0"/>
        </a:xfrm>
      </p:grpSpPr>
      <p:sp>
        <p:nvSpPr>
          <p:cNvPr id="246" name="Google Shape;246;p43"/>
          <p:cNvSpPr/>
          <p:nvPr/>
        </p:nvSpPr>
        <p:spPr>
          <a:xfrm rot="-5400000" flipH="1">
            <a:off x="4497775" y="-1112255"/>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7" name="Google Shape;247;p43"/>
          <p:cNvSpPr/>
          <p:nvPr/>
        </p:nvSpPr>
        <p:spPr>
          <a:xfrm>
            <a:off x="0" y="-25"/>
            <a:ext cx="9144000" cy="3418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43"/>
          <p:cNvSpPr txBox="1">
            <a:spLocks noGrp="1"/>
          </p:cNvSpPr>
          <p:nvPr>
            <p:ph type="body" idx="1"/>
          </p:nvPr>
        </p:nvSpPr>
        <p:spPr>
          <a:xfrm>
            <a:off x="1649050" y="503675"/>
            <a:ext cx="5845800" cy="2914800"/>
          </a:xfrm>
          <a:prstGeom prst="rect">
            <a:avLst/>
          </a:prstGeom>
        </p:spPr>
        <p:txBody>
          <a:bodyPr spcFirstLastPara="1" wrap="square" lIns="91425" tIns="91425" rIns="91425" bIns="91425" anchor="ctr" anchorCtr="0">
            <a:noAutofit/>
          </a:bodyPr>
          <a:lstStyle>
            <a:lvl1pPr marL="457200" lvl="0" indent="-355600" algn="ctr" rtl="0">
              <a:lnSpc>
                <a:spcPct val="150000"/>
              </a:lnSpc>
              <a:spcBef>
                <a:spcPts val="600"/>
              </a:spcBef>
              <a:spcAft>
                <a:spcPts val="0"/>
              </a:spcAft>
              <a:buSzPts val="2000"/>
              <a:buFont typeface="Playfair Display"/>
              <a:buChar char="∙"/>
              <a:defRPr sz="2000" i="1">
                <a:latin typeface="Playfair Display"/>
                <a:ea typeface="Playfair Display"/>
                <a:cs typeface="Playfair Display"/>
                <a:sym typeface="Playfair Display"/>
              </a:defRPr>
            </a:lvl1pPr>
            <a:lvl2pPr marL="914400" lvl="1"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2pPr>
            <a:lvl3pPr marL="1371600" lvl="2"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3pPr>
            <a:lvl4pPr marL="1828800" lvl="3"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4pPr>
            <a:lvl5pPr marL="2286000" lvl="4"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5pPr>
            <a:lvl6pPr marL="2743200" lvl="5"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6pPr>
            <a:lvl7pPr marL="3200400" lvl="6"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7pPr>
            <a:lvl8pPr marL="3657600" lvl="7"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8pPr>
            <a:lvl9pPr marL="4114800" lvl="8"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9pPr>
          </a:lstStyle>
          <a:p>
            <a:endParaRPr/>
          </a:p>
        </p:txBody>
      </p:sp>
      <p:sp>
        <p:nvSpPr>
          <p:cNvPr id="249" name="Google Shape;249;p43"/>
          <p:cNvSpPr txBox="1"/>
          <p:nvPr/>
        </p:nvSpPr>
        <p:spPr>
          <a:xfrm>
            <a:off x="3593400" y="191419"/>
            <a:ext cx="19572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800">
                <a:solidFill>
                  <a:srgbClr val="000014"/>
                </a:solidFill>
                <a:latin typeface="Playfair Display"/>
                <a:ea typeface="Playfair Display"/>
                <a:cs typeface="Playfair Display"/>
                <a:sym typeface="Playfair Display"/>
              </a:rPr>
              <a:t>“</a:t>
            </a:r>
            <a:endParaRPr sz="4800">
              <a:solidFill>
                <a:srgbClr val="000014"/>
              </a:solidFill>
              <a:latin typeface="Playfair Display"/>
              <a:ea typeface="Playfair Display"/>
              <a:cs typeface="Playfair Display"/>
              <a:sym typeface="Playfair Display"/>
            </a:endParaRPr>
          </a:p>
        </p:txBody>
      </p:sp>
      <p:sp>
        <p:nvSpPr>
          <p:cNvPr id="250" name="Google Shape;250;p43"/>
          <p:cNvSpPr txBox="1">
            <a:spLocks noGrp="1"/>
          </p:cNvSpPr>
          <p:nvPr>
            <p:ph type="sldNum" idx="12"/>
          </p:nvPr>
        </p:nvSpPr>
        <p:spPr>
          <a:xfrm>
            <a:off x="593575" y="4813750"/>
            <a:ext cx="7956600" cy="329700"/>
          </a:xfrm>
          <a:prstGeom prst="rect">
            <a:avLst/>
          </a:prstGeom>
          <a:ln>
            <a:noFill/>
          </a:ln>
        </p:spPr>
        <p:txBody>
          <a:bodyPr spcFirstLastPara="1" wrap="square" lIns="91425" tIns="91425" rIns="91425" bIns="91425" anchor="ctr" anchorCtr="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4"/>
        <p:cNvGrpSpPr/>
        <p:nvPr/>
      </p:nvGrpSpPr>
      <p:grpSpPr>
        <a:xfrm>
          <a:off x="0" y="0"/>
          <a:ext cx="0" cy="0"/>
          <a:chOff x="0" y="0"/>
          <a:chExt cx="0" cy="0"/>
        </a:xfrm>
      </p:grpSpPr>
      <p:sp>
        <p:nvSpPr>
          <p:cNvPr id="25" name="Google Shape;25;p5"/>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6" name="Google Shape;26;p5"/>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7" name="Google Shape;27;p5"/>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5"/>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 name="Google Shape;29;p5"/>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30" name="Google Shape;30;p5"/>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1" name="Google Shape;31;p5"/>
          <p:cNvSpPr txBox="1">
            <a:spLocks noGrp="1"/>
          </p:cNvSpPr>
          <p:nvPr>
            <p:ph type="body" idx="1"/>
          </p:nvPr>
        </p:nvSpPr>
        <p:spPr>
          <a:xfrm>
            <a:off x="593575" y="1823700"/>
            <a:ext cx="7956600" cy="26517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a:lvl1pPr>
            <a:lvl2pPr marL="914400" lvl="1" indent="-330200" rtl="0">
              <a:spcBef>
                <a:spcPts val="0"/>
              </a:spcBef>
              <a:spcAft>
                <a:spcPts val="0"/>
              </a:spcAft>
              <a:buSzPts val="1600"/>
              <a:buChar char="∙"/>
              <a:defRPr/>
            </a:lvl2pPr>
            <a:lvl3pPr marL="1371600" lvl="2" indent="-330200" rtl="0">
              <a:spcBef>
                <a:spcPts val="0"/>
              </a:spcBef>
              <a:spcAft>
                <a:spcPts val="0"/>
              </a:spcAft>
              <a:buSzPts val="1600"/>
              <a:buChar char="∙"/>
              <a:defRPr/>
            </a:lvl3pPr>
            <a:lvl4pPr marL="1828800" lvl="3" indent="-330200" rtl="0">
              <a:spcBef>
                <a:spcPts val="0"/>
              </a:spcBef>
              <a:spcAft>
                <a:spcPts val="0"/>
              </a:spcAft>
              <a:buSzPts val="1600"/>
              <a:buChar char="∙"/>
              <a:defRPr/>
            </a:lvl4pPr>
            <a:lvl5pPr marL="2286000" lvl="4" indent="-330200" rtl="0">
              <a:spcBef>
                <a:spcPts val="0"/>
              </a:spcBef>
              <a:spcAft>
                <a:spcPts val="0"/>
              </a:spcAft>
              <a:buSzPts val="1600"/>
              <a:buChar char="∙"/>
              <a:defRPr/>
            </a:lvl5pPr>
            <a:lvl6pPr marL="2743200" lvl="5" indent="-330200" rtl="0">
              <a:spcBef>
                <a:spcPts val="0"/>
              </a:spcBef>
              <a:spcAft>
                <a:spcPts val="0"/>
              </a:spcAft>
              <a:buSzPts val="1600"/>
              <a:buChar char="∙"/>
              <a:defRPr/>
            </a:lvl6pPr>
            <a:lvl7pPr marL="3200400" lvl="6" indent="-330200" rtl="0">
              <a:spcBef>
                <a:spcPts val="0"/>
              </a:spcBef>
              <a:spcAft>
                <a:spcPts val="0"/>
              </a:spcAft>
              <a:buSzPts val="1600"/>
              <a:buChar char="∙"/>
              <a:defRPr/>
            </a:lvl7pPr>
            <a:lvl8pPr marL="3657600" lvl="7" indent="-330200" rtl="0">
              <a:spcBef>
                <a:spcPts val="0"/>
              </a:spcBef>
              <a:spcAft>
                <a:spcPts val="0"/>
              </a:spcAft>
              <a:buSzPts val="1600"/>
              <a:buChar char="∙"/>
              <a:defRPr/>
            </a:lvl8pPr>
            <a:lvl9pPr marL="4114800" lvl="8" indent="-330200" rtl="0">
              <a:spcBef>
                <a:spcPts val="0"/>
              </a:spcBef>
              <a:spcAft>
                <a:spcPts val="0"/>
              </a:spcAft>
              <a:buSzPts val="1600"/>
              <a:buChar char="∙"/>
              <a:defRPr/>
            </a:lvl9pPr>
          </a:lstStyle>
          <a:p>
            <a:endParaRPr/>
          </a:p>
        </p:txBody>
      </p:sp>
      <p:sp>
        <p:nvSpPr>
          <p:cNvPr id="32" name="Google Shape;32;p5"/>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51"/>
        <p:cNvGrpSpPr/>
        <p:nvPr/>
      </p:nvGrpSpPr>
      <p:grpSpPr>
        <a:xfrm>
          <a:off x="0" y="0"/>
          <a:ext cx="0" cy="0"/>
          <a:chOff x="0" y="0"/>
          <a:chExt cx="0" cy="0"/>
        </a:xfrm>
      </p:grpSpPr>
      <p:sp>
        <p:nvSpPr>
          <p:cNvPr id="252" name="Google Shape;252;p44"/>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53" name="Google Shape;253;p44"/>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54" name="Google Shape;254;p44"/>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44"/>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56" name="Google Shape;256;p44"/>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57" name="Google Shape;257;p44"/>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58" name="Google Shape;258;p44"/>
          <p:cNvSpPr txBox="1">
            <a:spLocks noGrp="1"/>
          </p:cNvSpPr>
          <p:nvPr>
            <p:ph type="body" idx="1"/>
          </p:nvPr>
        </p:nvSpPr>
        <p:spPr>
          <a:xfrm>
            <a:off x="593575" y="1823700"/>
            <a:ext cx="7956600" cy="26517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a:lvl1pPr>
            <a:lvl2pPr marL="914400" lvl="1" indent="-330200" rtl="0">
              <a:spcBef>
                <a:spcPts val="0"/>
              </a:spcBef>
              <a:spcAft>
                <a:spcPts val="0"/>
              </a:spcAft>
              <a:buSzPts val="1600"/>
              <a:buChar char="∙"/>
              <a:defRPr/>
            </a:lvl2pPr>
            <a:lvl3pPr marL="1371600" lvl="2" indent="-330200" rtl="0">
              <a:spcBef>
                <a:spcPts val="0"/>
              </a:spcBef>
              <a:spcAft>
                <a:spcPts val="0"/>
              </a:spcAft>
              <a:buSzPts val="1600"/>
              <a:buChar char="∙"/>
              <a:defRPr/>
            </a:lvl3pPr>
            <a:lvl4pPr marL="1828800" lvl="3" indent="-330200" rtl="0">
              <a:spcBef>
                <a:spcPts val="0"/>
              </a:spcBef>
              <a:spcAft>
                <a:spcPts val="0"/>
              </a:spcAft>
              <a:buSzPts val="1600"/>
              <a:buChar char="∙"/>
              <a:defRPr/>
            </a:lvl4pPr>
            <a:lvl5pPr marL="2286000" lvl="4" indent="-330200" rtl="0">
              <a:spcBef>
                <a:spcPts val="0"/>
              </a:spcBef>
              <a:spcAft>
                <a:spcPts val="0"/>
              </a:spcAft>
              <a:buSzPts val="1600"/>
              <a:buChar char="∙"/>
              <a:defRPr/>
            </a:lvl5pPr>
            <a:lvl6pPr marL="2743200" lvl="5" indent="-330200" rtl="0">
              <a:spcBef>
                <a:spcPts val="0"/>
              </a:spcBef>
              <a:spcAft>
                <a:spcPts val="0"/>
              </a:spcAft>
              <a:buSzPts val="1600"/>
              <a:buChar char="∙"/>
              <a:defRPr/>
            </a:lvl6pPr>
            <a:lvl7pPr marL="3200400" lvl="6" indent="-330200" rtl="0">
              <a:spcBef>
                <a:spcPts val="0"/>
              </a:spcBef>
              <a:spcAft>
                <a:spcPts val="0"/>
              </a:spcAft>
              <a:buSzPts val="1600"/>
              <a:buChar char="∙"/>
              <a:defRPr/>
            </a:lvl7pPr>
            <a:lvl8pPr marL="3657600" lvl="7" indent="-330200" rtl="0">
              <a:spcBef>
                <a:spcPts val="0"/>
              </a:spcBef>
              <a:spcAft>
                <a:spcPts val="0"/>
              </a:spcAft>
              <a:buSzPts val="1600"/>
              <a:buChar char="∙"/>
              <a:defRPr/>
            </a:lvl8pPr>
            <a:lvl9pPr marL="4114800" lvl="8" indent="-330200" rtl="0">
              <a:spcBef>
                <a:spcPts val="0"/>
              </a:spcBef>
              <a:spcAft>
                <a:spcPts val="0"/>
              </a:spcAft>
              <a:buSzPts val="1600"/>
              <a:buChar char="∙"/>
              <a:defRPr/>
            </a:lvl9pPr>
          </a:lstStyle>
          <a:p>
            <a:endParaRPr/>
          </a:p>
        </p:txBody>
      </p:sp>
      <p:sp>
        <p:nvSpPr>
          <p:cNvPr id="259" name="Google Shape;259;p44"/>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 1 column half">
  <p:cSld name="TITLE_AND_BODY_1">
    <p:bg>
      <p:bgPr>
        <a:blipFill>
          <a:blip r:embed="rId2">
            <a:alphaModFix/>
          </a:blip>
          <a:stretch>
            <a:fillRect/>
          </a:stretch>
        </a:blipFill>
        <a:effectLst/>
      </p:bgPr>
    </p:bg>
    <p:spTree>
      <p:nvGrpSpPr>
        <p:cNvPr id="1" name="Shape 260"/>
        <p:cNvGrpSpPr/>
        <p:nvPr/>
      </p:nvGrpSpPr>
      <p:grpSpPr>
        <a:xfrm>
          <a:off x="0" y="0"/>
          <a:ext cx="0" cy="0"/>
          <a:chOff x="0" y="0"/>
          <a:chExt cx="0" cy="0"/>
        </a:xfrm>
      </p:grpSpPr>
      <p:sp>
        <p:nvSpPr>
          <p:cNvPr id="261" name="Google Shape;261;p45"/>
          <p:cNvSpPr/>
          <p:nvPr/>
        </p:nvSpPr>
        <p:spPr>
          <a:xfrm rot="10800000" flipH="1">
            <a:off x="4543625" y="-5"/>
            <a:ext cx="1482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62" name="Google Shape;262;p45"/>
          <p:cNvSpPr/>
          <p:nvPr/>
        </p:nvSpPr>
        <p:spPr>
          <a:xfrm>
            <a:off x="0" y="0"/>
            <a:ext cx="4572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3" name="Google Shape;263;p45"/>
          <p:cNvCxnSpPr/>
          <p:nvPr/>
        </p:nvCxnSpPr>
        <p:spPr>
          <a:xfrm>
            <a:off x="365850" y="4813675"/>
            <a:ext cx="3840300" cy="0"/>
          </a:xfrm>
          <a:prstGeom prst="straightConnector1">
            <a:avLst/>
          </a:prstGeom>
          <a:noFill/>
          <a:ln w="9525" cap="flat" cmpd="sng">
            <a:solidFill>
              <a:srgbClr val="D9D9D9"/>
            </a:solidFill>
            <a:prstDash val="solid"/>
            <a:round/>
            <a:headEnd type="none" w="med" len="med"/>
            <a:tailEnd type="none" w="med" len="med"/>
          </a:ln>
        </p:spPr>
      </p:cxnSp>
      <p:sp>
        <p:nvSpPr>
          <p:cNvPr id="264" name="Google Shape;264;p45"/>
          <p:cNvSpPr txBox="1">
            <a:spLocks noGrp="1"/>
          </p:cNvSpPr>
          <p:nvPr>
            <p:ph type="title"/>
          </p:nvPr>
        </p:nvSpPr>
        <p:spPr>
          <a:xfrm>
            <a:off x="589350" y="819475"/>
            <a:ext cx="3393300" cy="676200"/>
          </a:xfrm>
          <a:prstGeom prst="rect">
            <a:avLst/>
          </a:prstGeom>
        </p:spPr>
        <p:txBody>
          <a:bodyPr spcFirstLastPara="1" wrap="square" lIns="91425" tIns="91425" rIns="91425" bIns="91425" anchor="b" anchorCtr="0">
            <a:noAutofit/>
          </a:bodyPr>
          <a:lstStyle>
            <a:lvl1pPr lvl="0" algn="l" rtl="0">
              <a:spcBef>
                <a:spcPts val="0"/>
              </a:spcBef>
              <a:spcAft>
                <a:spcPts val="0"/>
              </a:spcAft>
              <a:buSzPts val="1600"/>
              <a:buNone/>
              <a:defRPr/>
            </a:lvl1pPr>
            <a:lvl2pPr lvl="1" algn="l" rtl="0">
              <a:spcBef>
                <a:spcPts val="0"/>
              </a:spcBef>
              <a:spcAft>
                <a:spcPts val="0"/>
              </a:spcAft>
              <a:buSzPts val="1600"/>
              <a:buNone/>
              <a:defRPr/>
            </a:lvl2pPr>
            <a:lvl3pPr lvl="2" algn="l" rtl="0">
              <a:spcBef>
                <a:spcPts val="0"/>
              </a:spcBef>
              <a:spcAft>
                <a:spcPts val="0"/>
              </a:spcAft>
              <a:buSzPts val="1600"/>
              <a:buNone/>
              <a:defRPr/>
            </a:lvl3pPr>
            <a:lvl4pPr lvl="3" algn="l" rtl="0">
              <a:spcBef>
                <a:spcPts val="0"/>
              </a:spcBef>
              <a:spcAft>
                <a:spcPts val="0"/>
              </a:spcAft>
              <a:buSzPts val="1600"/>
              <a:buNone/>
              <a:defRPr/>
            </a:lvl4pPr>
            <a:lvl5pPr lvl="4" algn="l" rtl="0">
              <a:spcBef>
                <a:spcPts val="0"/>
              </a:spcBef>
              <a:spcAft>
                <a:spcPts val="0"/>
              </a:spcAft>
              <a:buSzPts val="1600"/>
              <a:buNone/>
              <a:defRPr/>
            </a:lvl5pPr>
            <a:lvl6pPr lvl="5" algn="l" rtl="0">
              <a:spcBef>
                <a:spcPts val="0"/>
              </a:spcBef>
              <a:spcAft>
                <a:spcPts val="0"/>
              </a:spcAft>
              <a:buSzPts val="1600"/>
              <a:buNone/>
              <a:defRPr/>
            </a:lvl6pPr>
            <a:lvl7pPr lvl="6" algn="l" rtl="0">
              <a:spcBef>
                <a:spcPts val="0"/>
              </a:spcBef>
              <a:spcAft>
                <a:spcPts val="0"/>
              </a:spcAft>
              <a:buSzPts val="1600"/>
              <a:buNone/>
              <a:defRPr/>
            </a:lvl7pPr>
            <a:lvl8pPr lvl="7" algn="l" rtl="0">
              <a:spcBef>
                <a:spcPts val="0"/>
              </a:spcBef>
              <a:spcAft>
                <a:spcPts val="0"/>
              </a:spcAft>
              <a:buSzPts val="1600"/>
              <a:buNone/>
              <a:defRPr/>
            </a:lvl8pPr>
            <a:lvl9pPr lvl="8" algn="l" rtl="0">
              <a:spcBef>
                <a:spcPts val="0"/>
              </a:spcBef>
              <a:spcAft>
                <a:spcPts val="0"/>
              </a:spcAft>
              <a:buSzPts val="1600"/>
              <a:buNone/>
              <a:defRPr/>
            </a:lvl9pPr>
          </a:lstStyle>
          <a:p>
            <a:endParaRPr/>
          </a:p>
        </p:txBody>
      </p:sp>
      <p:sp>
        <p:nvSpPr>
          <p:cNvPr id="265" name="Google Shape;265;p45"/>
          <p:cNvSpPr txBox="1">
            <a:spLocks noGrp="1"/>
          </p:cNvSpPr>
          <p:nvPr>
            <p:ph type="body" idx="1"/>
          </p:nvPr>
        </p:nvSpPr>
        <p:spPr>
          <a:xfrm>
            <a:off x="593575" y="1518900"/>
            <a:ext cx="3393300" cy="26517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a:lvl1pPr>
            <a:lvl2pPr marL="914400" lvl="1" indent="-330200" rtl="0">
              <a:spcBef>
                <a:spcPts val="0"/>
              </a:spcBef>
              <a:spcAft>
                <a:spcPts val="0"/>
              </a:spcAft>
              <a:buSzPts val="1600"/>
              <a:buChar char="∙"/>
              <a:defRPr/>
            </a:lvl2pPr>
            <a:lvl3pPr marL="1371600" lvl="2" indent="-330200" rtl="0">
              <a:spcBef>
                <a:spcPts val="0"/>
              </a:spcBef>
              <a:spcAft>
                <a:spcPts val="0"/>
              </a:spcAft>
              <a:buSzPts val="1600"/>
              <a:buChar char="∙"/>
              <a:defRPr/>
            </a:lvl3pPr>
            <a:lvl4pPr marL="1828800" lvl="3" indent="-330200" rtl="0">
              <a:spcBef>
                <a:spcPts val="0"/>
              </a:spcBef>
              <a:spcAft>
                <a:spcPts val="0"/>
              </a:spcAft>
              <a:buSzPts val="1600"/>
              <a:buChar char="∙"/>
              <a:defRPr/>
            </a:lvl4pPr>
            <a:lvl5pPr marL="2286000" lvl="4" indent="-330200" rtl="0">
              <a:spcBef>
                <a:spcPts val="0"/>
              </a:spcBef>
              <a:spcAft>
                <a:spcPts val="0"/>
              </a:spcAft>
              <a:buSzPts val="1600"/>
              <a:buChar char="∙"/>
              <a:defRPr/>
            </a:lvl5pPr>
            <a:lvl6pPr marL="2743200" lvl="5" indent="-330200" rtl="0">
              <a:spcBef>
                <a:spcPts val="0"/>
              </a:spcBef>
              <a:spcAft>
                <a:spcPts val="0"/>
              </a:spcAft>
              <a:buSzPts val="1600"/>
              <a:buChar char="∙"/>
              <a:defRPr/>
            </a:lvl6pPr>
            <a:lvl7pPr marL="3200400" lvl="6" indent="-330200" rtl="0">
              <a:spcBef>
                <a:spcPts val="0"/>
              </a:spcBef>
              <a:spcAft>
                <a:spcPts val="0"/>
              </a:spcAft>
              <a:buSzPts val="1600"/>
              <a:buChar char="∙"/>
              <a:defRPr/>
            </a:lvl7pPr>
            <a:lvl8pPr marL="3657600" lvl="7" indent="-330200" rtl="0">
              <a:spcBef>
                <a:spcPts val="0"/>
              </a:spcBef>
              <a:spcAft>
                <a:spcPts val="0"/>
              </a:spcAft>
              <a:buSzPts val="1600"/>
              <a:buChar char="∙"/>
              <a:defRPr/>
            </a:lvl8pPr>
            <a:lvl9pPr marL="4114800" lvl="8" indent="-330200" rtl="0">
              <a:spcBef>
                <a:spcPts val="0"/>
              </a:spcBef>
              <a:spcAft>
                <a:spcPts val="0"/>
              </a:spcAft>
              <a:buSzPts val="1600"/>
              <a:buChar char="∙"/>
              <a:defRPr/>
            </a:lvl9pPr>
          </a:lstStyle>
          <a:p>
            <a:endParaRPr/>
          </a:p>
        </p:txBody>
      </p:sp>
      <p:sp>
        <p:nvSpPr>
          <p:cNvPr id="266" name="Google Shape;266;p45"/>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bg>
      <p:bgPr>
        <a:blipFill>
          <a:blip r:embed="rId2">
            <a:alphaModFix/>
          </a:blip>
          <a:stretch>
            <a:fillRect/>
          </a:stretch>
        </a:blipFill>
        <a:effectLst/>
      </p:bgPr>
    </p:bg>
    <p:spTree>
      <p:nvGrpSpPr>
        <p:cNvPr id="1" name="Shape 267"/>
        <p:cNvGrpSpPr/>
        <p:nvPr/>
      </p:nvGrpSpPr>
      <p:grpSpPr>
        <a:xfrm>
          <a:off x="0" y="0"/>
          <a:ext cx="0" cy="0"/>
          <a:chOff x="0" y="0"/>
          <a:chExt cx="0" cy="0"/>
        </a:xfrm>
      </p:grpSpPr>
      <p:sp>
        <p:nvSpPr>
          <p:cNvPr id="268" name="Google Shape;268;p46"/>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69" name="Google Shape;269;p46"/>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70" name="Google Shape;270;p46"/>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46"/>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72" name="Google Shape;272;p46"/>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73" name="Google Shape;273;p46"/>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74" name="Google Shape;274;p46"/>
          <p:cNvSpPr txBox="1">
            <a:spLocks noGrp="1"/>
          </p:cNvSpPr>
          <p:nvPr>
            <p:ph type="body" idx="1"/>
          </p:nvPr>
        </p:nvSpPr>
        <p:spPr>
          <a:xfrm>
            <a:off x="593687" y="1823700"/>
            <a:ext cx="38619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75" name="Google Shape;275;p46"/>
          <p:cNvSpPr txBox="1">
            <a:spLocks noGrp="1"/>
          </p:cNvSpPr>
          <p:nvPr>
            <p:ph type="body" idx="2"/>
          </p:nvPr>
        </p:nvSpPr>
        <p:spPr>
          <a:xfrm>
            <a:off x="4688285" y="1823700"/>
            <a:ext cx="38619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76" name="Google Shape;276;p46"/>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bg>
      <p:bgPr>
        <a:blipFill>
          <a:blip r:embed="rId2">
            <a:alphaModFix/>
          </a:blip>
          <a:stretch>
            <a:fillRect/>
          </a:stretch>
        </a:blipFill>
        <a:effectLst/>
      </p:bgPr>
    </p:bg>
    <p:spTree>
      <p:nvGrpSpPr>
        <p:cNvPr id="1" name="Shape 277"/>
        <p:cNvGrpSpPr/>
        <p:nvPr/>
      </p:nvGrpSpPr>
      <p:grpSpPr>
        <a:xfrm>
          <a:off x="0" y="0"/>
          <a:ext cx="0" cy="0"/>
          <a:chOff x="0" y="0"/>
          <a:chExt cx="0" cy="0"/>
        </a:xfrm>
      </p:grpSpPr>
      <p:sp>
        <p:nvSpPr>
          <p:cNvPr id="278" name="Google Shape;278;p47"/>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79" name="Google Shape;279;p47"/>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80" name="Google Shape;280;p47"/>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47"/>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82" name="Google Shape;282;p47"/>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83" name="Google Shape;283;p47"/>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84" name="Google Shape;284;p47"/>
          <p:cNvSpPr txBox="1">
            <a:spLocks noGrp="1"/>
          </p:cNvSpPr>
          <p:nvPr>
            <p:ph type="body" idx="1"/>
          </p:nvPr>
        </p:nvSpPr>
        <p:spPr>
          <a:xfrm>
            <a:off x="593575"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85" name="Google Shape;285;p47"/>
          <p:cNvSpPr txBox="1">
            <a:spLocks noGrp="1"/>
          </p:cNvSpPr>
          <p:nvPr>
            <p:ph type="body" idx="2"/>
          </p:nvPr>
        </p:nvSpPr>
        <p:spPr>
          <a:xfrm>
            <a:off x="3267919"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86" name="Google Shape;286;p47"/>
          <p:cNvSpPr txBox="1">
            <a:spLocks noGrp="1"/>
          </p:cNvSpPr>
          <p:nvPr>
            <p:ph type="body" idx="3"/>
          </p:nvPr>
        </p:nvSpPr>
        <p:spPr>
          <a:xfrm>
            <a:off x="5942264"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87" name="Google Shape;287;p47"/>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288"/>
        <p:cNvGrpSpPr/>
        <p:nvPr/>
      </p:nvGrpSpPr>
      <p:grpSpPr>
        <a:xfrm>
          <a:off x="0" y="0"/>
          <a:ext cx="0" cy="0"/>
          <a:chOff x="0" y="0"/>
          <a:chExt cx="0" cy="0"/>
        </a:xfrm>
      </p:grpSpPr>
      <p:sp>
        <p:nvSpPr>
          <p:cNvPr id="289" name="Google Shape;289;p48"/>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90" name="Google Shape;290;p48"/>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91" name="Google Shape;291;p48"/>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48"/>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3" name="Google Shape;293;p48"/>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94" name="Google Shape;294;p48"/>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95" name="Google Shape;295;p48"/>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aption">
  <p:cSld name="CAPTION_ONLY">
    <p:bg>
      <p:bgPr>
        <a:blipFill>
          <a:blip r:embed="rId2">
            <a:alphaModFix/>
          </a:blip>
          <a:stretch>
            <a:fillRect/>
          </a:stretch>
        </a:blipFill>
        <a:effectLst/>
      </p:bgPr>
    </p:bg>
    <p:spTree>
      <p:nvGrpSpPr>
        <p:cNvPr id="1" name="Shape 296"/>
        <p:cNvGrpSpPr/>
        <p:nvPr/>
      </p:nvGrpSpPr>
      <p:grpSpPr>
        <a:xfrm>
          <a:off x="0" y="0"/>
          <a:ext cx="0" cy="0"/>
          <a:chOff x="0" y="0"/>
          <a:chExt cx="0" cy="0"/>
        </a:xfrm>
      </p:grpSpPr>
      <p:sp>
        <p:nvSpPr>
          <p:cNvPr id="297" name="Google Shape;297;p49"/>
          <p:cNvSpPr/>
          <p:nvPr/>
        </p:nvSpPr>
        <p:spPr>
          <a:xfrm rot="-5400000">
            <a:off x="4517850" y="-385729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98" name="Google Shape;298;p49"/>
          <p:cNvSpPr/>
          <p:nvPr/>
        </p:nvSpPr>
        <p:spPr>
          <a:xfrm>
            <a:off x="0" y="709150"/>
            <a:ext cx="9144000" cy="4434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9" name="Google Shape;299;p49"/>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300" name="Google Shape;300;p49"/>
          <p:cNvSpPr txBox="1">
            <a:spLocks noGrp="1"/>
          </p:cNvSpPr>
          <p:nvPr>
            <p:ph type="body" idx="1"/>
          </p:nvPr>
        </p:nvSpPr>
        <p:spPr>
          <a:xfrm>
            <a:off x="593575" y="4253900"/>
            <a:ext cx="7956900" cy="519600"/>
          </a:xfrm>
          <a:prstGeom prst="rect">
            <a:avLst/>
          </a:prstGeom>
        </p:spPr>
        <p:txBody>
          <a:bodyPr spcFirstLastPara="1" wrap="square" lIns="91425" tIns="91425" rIns="91425" bIns="91425" anchor="t" anchorCtr="0">
            <a:noAutofit/>
          </a:bodyPr>
          <a:lstStyle>
            <a:lvl1pPr marL="457200" lvl="0" indent="-228600" algn="ctr" rtl="0">
              <a:spcBef>
                <a:spcPts val="360"/>
              </a:spcBef>
              <a:spcAft>
                <a:spcPts val="0"/>
              </a:spcAft>
              <a:buSzPts val="1200"/>
              <a:buNone/>
              <a:defRPr sz="1200"/>
            </a:lvl1pPr>
          </a:lstStyle>
          <a:p>
            <a:endParaRPr/>
          </a:p>
        </p:txBody>
      </p:sp>
      <p:sp>
        <p:nvSpPr>
          <p:cNvPr id="301" name="Google Shape;301;p49"/>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bg>
      <p:bgPr>
        <a:blipFill>
          <a:blip r:embed="rId2">
            <a:alphaModFix/>
          </a:blip>
          <a:stretch>
            <a:fillRect/>
          </a:stretch>
        </a:blipFill>
        <a:effectLst/>
      </p:bgPr>
    </p:bg>
    <p:spTree>
      <p:nvGrpSpPr>
        <p:cNvPr id="1" name="Shape 302"/>
        <p:cNvGrpSpPr/>
        <p:nvPr/>
      </p:nvGrpSpPr>
      <p:grpSpPr>
        <a:xfrm>
          <a:off x="0" y="0"/>
          <a:ext cx="0" cy="0"/>
          <a:chOff x="0" y="0"/>
          <a:chExt cx="0" cy="0"/>
        </a:xfrm>
      </p:grpSpPr>
      <p:sp>
        <p:nvSpPr>
          <p:cNvPr id="303" name="Google Shape;303;p50"/>
          <p:cNvSpPr/>
          <p:nvPr/>
        </p:nvSpPr>
        <p:spPr>
          <a:xfrm rot="-5400000">
            <a:off x="4517850" y="-385729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04" name="Google Shape;304;p50"/>
          <p:cNvSpPr/>
          <p:nvPr/>
        </p:nvSpPr>
        <p:spPr>
          <a:xfrm>
            <a:off x="0" y="709150"/>
            <a:ext cx="9144000" cy="4434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05" name="Google Shape;305;p50"/>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306" name="Google Shape;306;p50"/>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complete image">
  <p:cSld name="BLANK_1">
    <p:bg>
      <p:bgPr>
        <a:blipFill>
          <a:blip r:embed="rId2">
            <a:alphaModFix/>
          </a:blip>
          <a:stretch>
            <a:fillRect/>
          </a:stretch>
        </a:blipFill>
        <a:effectLst/>
      </p:bgPr>
    </p:bg>
    <p:spTree>
      <p:nvGrpSpPr>
        <p:cNvPr id="1" name="Shape 307"/>
        <p:cNvGrpSpPr/>
        <p:nvPr/>
      </p:nvGrpSpPr>
      <p:grpSpPr>
        <a:xfrm>
          <a:off x="0" y="0"/>
          <a:ext cx="0" cy="0"/>
          <a:chOff x="0" y="0"/>
          <a:chExt cx="0" cy="0"/>
        </a:xfrm>
      </p:grpSpPr>
      <p:sp>
        <p:nvSpPr>
          <p:cNvPr id="308" name="Google Shape;308;p51"/>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09" name="Google Shape;309;p51"/>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51"/>
          <p:cNvSpPr/>
          <p:nvPr/>
        </p:nvSpPr>
        <p:spPr>
          <a:xfrm rot="-5400000">
            <a:off x="4497713" y="243900"/>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11" name="Google Shape;311;p51"/>
          <p:cNvSpPr/>
          <p:nvPr/>
        </p:nvSpPr>
        <p:spPr>
          <a:xfrm rot="10800000" flipH="1">
            <a:off x="-50" y="4813802"/>
            <a:ext cx="9144000" cy="3297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51"/>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1 column half">
  <p:cSld name="TITLE_AND_BODY_1">
    <p:bg>
      <p:bgPr>
        <a:blipFill>
          <a:blip r:embed="rId2">
            <a:alphaModFix/>
          </a:blip>
          <a:stretch>
            <a:fillRect/>
          </a:stretch>
        </a:blipFill>
        <a:effectLst/>
      </p:bgPr>
    </p:bg>
    <p:spTree>
      <p:nvGrpSpPr>
        <p:cNvPr id="1" name="Shape 33"/>
        <p:cNvGrpSpPr/>
        <p:nvPr/>
      </p:nvGrpSpPr>
      <p:grpSpPr>
        <a:xfrm>
          <a:off x="0" y="0"/>
          <a:ext cx="0" cy="0"/>
          <a:chOff x="0" y="0"/>
          <a:chExt cx="0" cy="0"/>
        </a:xfrm>
      </p:grpSpPr>
      <p:sp>
        <p:nvSpPr>
          <p:cNvPr id="34" name="Google Shape;34;p6"/>
          <p:cNvSpPr/>
          <p:nvPr/>
        </p:nvSpPr>
        <p:spPr>
          <a:xfrm rot="10800000" flipH="1">
            <a:off x="4543625" y="-5"/>
            <a:ext cx="1482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5;p6"/>
          <p:cNvSpPr/>
          <p:nvPr/>
        </p:nvSpPr>
        <p:spPr>
          <a:xfrm>
            <a:off x="0" y="0"/>
            <a:ext cx="4572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6" name="Google Shape;36;p6"/>
          <p:cNvCxnSpPr/>
          <p:nvPr/>
        </p:nvCxnSpPr>
        <p:spPr>
          <a:xfrm>
            <a:off x="365850" y="4813675"/>
            <a:ext cx="3840300" cy="0"/>
          </a:xfrm>
          <a:prstGeom prst="straightConnector1">
            <a:avLst/>
          </a:prstGeom>
          <a:noFill/>
          <a:ln w="9525" cap="flat" cmpd="sng">
            <a:solidFill>
              <a:srgbClr val="D9D9D9"/>
            </a:solidFill>
            <a:prstDash val="solid"/>
            <a:round/>
            <a:headEnd type="none" w="med" len="med"/>
            <a:tailEnd type="none" w="med" len="med"/>
          </a:ln>
        </p:spPr>
      </p:cxnSp>
      <p:sp>
        <p:nvSpPr>
          <p:cNvPr id="37" name="Google Shape;37;p6"/>
          <p:cNvSpPr txBox="1">
            <a:spLocks noGrp="1"/>
          </p:cNvSpPr>
          <p:nvPr>
            <p:ph type="title"/>
          </p:nvPr>
        </p:nvSpPr>
        <p:spPr>
          <a:xfrm>
            <a:off x="589350" y="819475"/>
            <a:ext cx="3393300" cy="676200"/>
          </a:xfrm>
          <a:prstGeom prst="rect">
            <a:avLst/>
          </a:prstGeom>
        </p:spPr>
        <p:txBody>
          <a:bodyPr spcFirstLastPara="1" wrap="square" lIns="91425" tIns="91425" rIns="91425" bIns="91425" anchor="b" anchorCtr="0">
            <a:noAutofit/>
          </a:bodyPr>
          <a:lstStyle>
            <a:lvl1pPr lvl="0" algn="l" rtl="0">
              <a:spcBef>
                <a:spcPts val="0"/>
              </a:spcBef>
              <a:spcAft>
                <a:spcPts val="0"/>
              </a:spcAft>
              <a:buSzPts val="1600"/>
              <a:buNone/>
              <a:defRPr/>
            </a:lvl1pPr>
            <a:lvl2pPr lvl="1" algn="l" rtl="0">
              <a:spcBef>
                <a:spcPts val="0"/>
              </a:spcBef>
              <a:spcAft>
                <a:spcPts val="0"/>
              </a:spcAft>
              <a:buSzPts val="1600"/>
              <a:buNone/>
              <a:defRPr/>
            </a:lvl2pPr>
            <a:lvl3pPr lvl="2" algn="l" rtl="0">
              <a:spcBef>
                <a:spcPts val="0"/>
              </a:spcBef>
              <a:spcAft>
                <a:spcPts val="0"/>
              </a:spcAft>
              <a:buSzPts val="1600"/>
              <a:buNone/>
              <a:defRPr/>
            </a:lvl3pPr>
            <a:lvl4pPr lvl="3" algn="l" rtl="0">
              <a:spcBef>
                <a:spcPts val="0"/>
              </a:spcBef>
              <a:spcAft>
                <a:spcPts val="0"/>
              </a:spcAft>
              <a:buSzPts val="1600"/>
              <a:buNone/>
              <a:defRPr/>
            </a:lvl4pPr>
            <a:lvl5pPr lvl="4" algn="l" rtl="0">
              <a:spcBef>
                <a:spcPts val="0"/>
              </a:spcBef>
              <a:spcAft>
                <a:spcPts val="0"/>
              </a:spcAft>
              <a:buSzPts val="1600"/>
              <a:buNone/>
              <a:defRPr/>
            </a:lvl5pPr>
            <a:lvl6pPr lvl="5" algn="l" rtl="0">
              <a:spcBef>
                <a:spcPts val="0"/>
              </a:spcBef>
              <a:spcAft>
                <a:spcPts val="0"/>
              </a:spcAft>
              <a:buSzPts val="1600"/>
              <a:buNone/>
              <a:defRPr/>
            </a:lvl6pPr>
            <a:lvl7pPr lvl="6" algn="l" rtl="0">
              <a:spcBef>
                <a:spcPts val="0"/>
              </a:spcBef>
              <a:spcAft>
                <a:spcPts val="0"/>
              </a:spcAft>
              <a:buSzPts val="1600"/>
              <a:buNone/>
              <a:defRPr/>
            </a:lvl7pPr>
            <a:lvl8pPr lvl="7" algn="l" rtl="0">
              <a:spcBef>
                <a:spcPts val="0"/>
              </a:spcBef>
              <a:spcAft>
                <a:spcPts val="0"/>
              </a:spcAft>
              <a:buSzPts val="1600"/>
              <a:buNone/>
              <a:defRPr/>
            </a:lvl8pPr>
            <a:lvl9pPr lvl="8" algn="l" rtl="0">
              <a:spcBef>
                <a:spcPts val="0"/>
              </a:spcBef>
              <a:spcAft>
                <a:spcPts val="0"/>
              </a:spcAft>
              <a:buSzPts val="1600"/>
              <a:buNone/>
              <a:defRPr/>
            </a:lvl9pPr>
          </a:lstStyle>
          <a:p>
            <a:endParaRPr/>
          </a:p>
        </p:txBody>
      </p:sp>
      <p:sp>
        <p:nvSpPr>
          <p:cNvPr id="38" name="Google Shape;38;p6"/>
          <p:cNvSpPr txBox="1">
            <a:spLocks noGrp="1"/>
          </p:cNvSpPr>
          <p:nvPr>
            <p:ph type="body" idx="1"/>
          </p:nvPr>
        </p:nvSpPr>
        <p:spPr>
          <a:xfrm>
            <a:off x="593575" y="1518900"/>
            <a:ext cx="3393300" cy="26517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a:lvl1pPr>
            <a:lvl2pPr marL="914400" lvl="1" indent="-330200" rtl="0">
              <a:spcBef>
                <a:spcPts val="0"/>
              </a:spcBef>
              <a:spcAft>
                <a:spcPts val="0"/>
              </a:spcAft>
              <a:buSzPts val="1600"/>
              <a:buChar char="∙"/>
              <a:defRPr/>
            </a:lvl2pPr>
            <a:lvl3pPr marL="1371600" lvl="2" indent="-330200" rtl="0">
              <a:spcBef>
                <a:spcPts val="0"/>
              </a:spcBef>
              <a:spcAft>
                <a:spcPts val="0"/>
              </a:spcAft>
              <a:buSzPts val="1600"/>
              <a:buChar char="∙"/>
              <a:defRPr/>
            </a:lvl3pPr>
            <a:lvl4pPr marL="1828800" lvl="3" indent="-330200" rtl="0">
              <a:spcBef>
                <a:spcPts val="0"/>
              </a:spcBef>
              <a:spcAft>
                <a:spcPts val="0"/>
              </a:spcAft>
              <a:buSzPts val="1600"/>
              <a:buChar char="∙"/>
              <a:defRPr/>
            </a:lvl4pPr>
            <a:lvl5pPr marL="2286000" lvl="4" indent="-330200" rtl="0">
              <a:spcBef>
                <a:spcPts val="0"/>
              </a:spcBef>
              <a:spcAft>
                <a:spcPts val="0"/>
              </a:spcAft>
              <a:buSzPts val="1600"/>
              <a:buChar char="∙"/>
              <a:defRPr/>
            </a:lvl5pPr>
            <a:lvl6pPr marL="2743200" lvl="5" indent="-330200" rtl="0">
              <a:spcBef>
                <a:spcPts val="0"/>
              </a:spcBef>
              <a:spcAft>
                <a:spcPts val="0"/>
              </a:spcAft>
              <a:buSzPts val="1600"/>
              <a:buChar char="∙"/>
              <a:defRPr/>
            </a:lvl6pPr>
            <a:lvl7pPr marL="3200400" lvl="6" indent="-330200" rtl="0">
              <a:spcBef>
                <a:spcPts val="0"/>
              </a:spcBef>
              <a:spcAft>
                <a:spcPts val="0"/>
              </a:spcAft>
              <a:buSzPts val="1600"/>
              <a:buChar char="∙"/>
              <a:defRPr/>
            </a:lvl7pPr>
            <a:lvl8pPr marL="3657600" lvl="7" indent="-330200" rtl="0">
              <a:spcBef>
                <a:spcPts val="0"/>
              </a:spcBef>
              <a:spcAft>
                <a:spcPts val="0"/>
              </a:spcAft>
              <a:buSzPts val="1600"/>
              <a:buChar char="∙"/>
              <a:defRPr/>
            </a:lvl8pPr>
            <a:lvl9pPr marL="4114800" lvl="8" indent="-330200" rtl="0">
              <a:spcBef>
                <a:spcPts val="0"/>
              </a:spcBef>
              <a:spcAft>
                <a:spcPts val="0"/>
              </a:spcAft>
              <a:buSzPts val="1600"/>
              <a:buChar char="∙"/>
              <a:defRPr/>
            </a:lvl9pPr>
          </a:lstStyle>
          <a:p>
            <a:endParaRPr/>
          </a:p>
        </p:txBody>
      </p:sp>
      <p:sp>
        <p:nvSpPr>
          <p:cNvPr id="39" name="Google Shape;39;p6"/>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bg>
      <p:bgPr>
        <a:blipFill>
          <a:blip r:embed="rId2">
            <a:alphaModFix/>
          </a:blip>
          <a:stretch>
            <a:fillRect/>
          </a:stretch>
        </a:blipFill>
        <a:effectLst/>
      </p:bgPr>
    </p:bg>
    <p:spTree>
      <p:nvGrpSpPr>
        <p:cNvPr id="1" name="Shape 40"/>
        <p:cNvGrpSpPr/>
        <p:nvPr/>
      </p:nvGrpSpPr>
      <p:grpSpPr>
        <a:xfrm>
          <a:off x="0" y="0"/>
          <a:ext cx="0" cy="0"/>
          <a:chOff x="0" y="0"/>
          <a:chExt cx="0" cy="0"/>
        </a:xfrm>
      </p:grpSpPr>
      <p:sp>
        <p:nvSpPr>
          <p:cNvPr id="41" name="Google Shape;41;p7"/>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42" name="Google Shape;42;p7"/>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43" name="Google Shape;43;p7"/>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7"/>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5" name="Google Shape;45;p7"/>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46" name="Google Shape;46;p7"/>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47" name="Google Shape;47;p7"/>
          <p:cNvSpPr txBox="1">
            <a:spLocks noGrp="1"/>
          </p:cNvSpPr>
          <p:nvPr>
            <p:ph type="body" idx="1"/>
          </p:nvPr>
        </p:nvSpPr>
        <p:spPr>
          <a:xfrm>
            <a:off x="593687" y="1823700"/>
            <a:ext cx="38619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48" name="Google Shape;48;p7"/>
          <p:cNvSpPr txBox="1">
            <a:spLocks noGrp="1"/>
          </p:cNvSpPr>
          <p:nvPr>
            <p:ph type="body" idx="2"/>
          </p:nvPr>
        </p:nvSpPr>
        <p:spPr>
          <a:xfrm>
            <a:off x="4688285" y="1823700"/>
            <a:ext cx="38619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49" name="Google Shape;49;p7"/>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bg>
      <p:bgPr>
        <a:blipFill>
          <a:blip r:embed="rId2">
            <a:alphaModFix/>
          </a:blip>
          <a:stretch>
            <a:fillRect/>
          </a:stretch>
        </a:blipFill>
        <a:effectLst/>
      </p:bgPr>
    </p:bg>
    <p:spTree>
      <p:nvGrpSpPr>
        <p:cNvPr id="1" name="Shape 50"/>
        <p:cNvGrpSpPr/>
        <p:nvPr/>
      </p:nvGrpSpPr>
      <p:grpSpPr>
        <a:xfrm>
          <a:off x="0" y="0"/>
          <a:ext cx="0" cy="0"/>
          <a:chOff x="0" y="0"/>
          <a:chExt cx="0" cy="0"/>
        </a:xfrm>
      </p:grpSpPr>
      <p:sp>
        <p:nvSpPr>
          <p:cNvPr id="51" name="Google Shape;51;p8"/>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52" name="Google Shape;52;p8"/>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53" name="Google Shape;53;p8"/>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8"/>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5" name="Google Shape;55;p8"/>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56" name="Google Shape;56;p8"/>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57" name="Google Shape;57;p8"/>
          <p:cNvSpPr txBox="1">
            <a:spLocks noGrp="1"/>
          </p:cNvSpPr>
          <p:nvPr>
            <p:ph type="body" idx="1"/>
          </p:nvPr>
        </p:nvSpPr>
        <p:spPr>
          <a:xfrm>
            <a:off x="593575"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58" name="Google Shape;58;p8"/>
          <p:cNvSpPr txBox="1">
            <a:spLocks noGrp="1"/>
          </p:cNvSpPr>
          <p:nvPr>
            <p:ph type="body" idx="2"/>
          </p:nvPr>
        </p:nvSpPr>
        <p:spPr>
          <a:xfrm>
            <a:off x="3267919"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59" name="Google Shape;59;p8"/>
          <p:cNvSpPr txBox="1">
            <a:spLocks noGrp="1"/>
          </p:cNvSpPr>
          <p:nvPr>
            <p:ph type="body" idx="3"/>
          </p:nvPr>
        </p:nvSpPr>
        <p:spPr>
          <a:xfrm>
            <a:off x="5942264"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60" name="Google Shape;60;p8"/>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61"/>
        <p:cNvGrpSpPr/>
        <p:nvPr/>
      </p:nvGrpSpPr>
      <p:grpSpPr>
        <a:xfrm>
          <a:off x="0" y="0"/>
          <a:ext cx="0" cy="0"/>
          <a:chOff x="0" y="0"/>
          <a:chExt cx="0" cy="0"/>
        </a:xfrm>
      </p:grpSpPr>
      <p:sp>
        <p:nvSpPr>
          <p:cNvPr id="62" name="Google Shape;62;p9"/>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3" name="Google Shape;63;p9"/>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4" name="Google Shape;64;p9"/>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9"/>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6" name="Google Shape;66;p9"/>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67" name="Google Shape;67;p9"/>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68" name="Google Shape;68;p9"/>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bg>
      <p:bgPr>
        <a:blipFill>
          <a:blip r:embed="rId2">
            <a:alphaModFix/>
          </a:blip>
          <a:stretch>
            <a:fillRect/>
          </a:stretch>
        </a:blipFill>
        <a:effectLst/>
      </p:bgPr>
    </p:bg>
    <p:spTree>
      <p:nvGrpSpPr>
        <p:cNvPr id="1" name="Shape 69"/>
        <p:cNvGrpSpPr/>
        <p:nvPr/>
      </p:nvGrpSpPr>
      <p:grpSpPr>
        <a:xfrm>
          <a:off x="0" y="0"/>
          <a:ext cx="0" cy="0"/>
          <a:chOff x="0" y="0"/>
          <a:chExt cx="0" cy="0"/>
        </a:xfrm>
      </p:grpSpPr>
      <p:sp>
        <p:nvSpPr>
          <p:cNvPr id="70" name="Google Shape;70;p10"/>
          <p:cNvSpPr/>
          <p:nvPr/>
        </p:nvSpPr>
        <p:spPr>
          <a:xfrm rot="-5400000">
            <a:off x="4517850" y="-385729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1" name="Google Shape;71;p10"/>
          <p:cNvSpPr/>
          <p:nvPr/>
        </p:nvSpPr>
        <p:spPr>
          <a:xfrm>
            <a:off x="0" y="709150"/>
            <a:ext cx="9144000" cy="4434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2" name="Google Shape;72;p10"/>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73" name="Google Shape;73;p10"/>
          <p:cNvSpPr txBox="1">
            <a:spLocks noGrp="1"/>
          </p:cNvSpPr>
          <p:nvPr>
            <p:ph type="body" idx="1"/>
          </p:nvPr>
        </p:nvSpPr>
        <p:spPr>
          <a:xfrm>
            <a:off x="593575" y="4253900"/>
            <a:ext cx="7956900" cy="519600"/>
          </a:xfrm>
          <a:prstGeom prst="rect">
            <a:avLst/>
          </a:prstGeom>
        </p:spPr>
        <p:txBody>
          <a:bodyPr spcFirstLastPara="1" wrap="square" lIns="91425" tIns="91425" rIns="91425" bIns="91425" anchor="t" anchorCtr="0">
            <a:noAutofit/>
          </a:bodyPr>
          <a:lstStyle>
            <a:lvl1pPr marL="457200" lvl="0" indent="-228600" algn="ctr" rtl="0">
              <a:spcBef>
                <a:spcPts val="360"/>
              </a:spcBef>
              <a:spcAft>
                <a:spcPts val="0"/>
              </a:spcAft>
              <a:buSzPts val="1200"/>
              <a:buNone/>
              <a:defRPr sz="1200"/>
            </a:lvl1pPr>
          </a:lstStyle>
          <a:p>
            <a:endParaRPr/>
          </a:p>
        </p:txBody>
      </p:sp>
      <p:sp>
        <p:nvSpPr>
          <p:cNvPr id="74" name="Google Shape;74;p10"/>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1.jp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1.jp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593575" y="4813750"/>
            <a:ext cx="7956600" cy="329700"/>
          </a:xfrm>
          <a:prstGeom prst="rect">
            <a:avLst/>
          </a:prstGeom>
          <a:noFill/>
          <a:ln>
            <a:noFill/>
          </a:ln>
        </p:spPr>
        <p:txBody>
          <a:bodyPr spcFirstLastPara="1" wrap="square" lIns="91425" tIns="91425" rIns="91425" bIns="91425" anchor="ctr" anchorCtr="0">
            <a:noAutofit/>
          </a:bodyPr>
          <a:lstStyle>
            <a:lvl1pPr lvl="0" algn="ctr" rtl="0">
              <a:buNone/>
              <a:defRPr sz="1000">
                <a:solidFill>
                  <a:srgbClr val="666666"/>
                </a:solidFill>
                <a:latin typeface="Playfair Display"/>
                <a:ea typeface="Playfair Display"/>
                <a:cs typeface="Playfair Display"/>
                <a:sym typeface="Playfair Display"/>
              </a:defRPr>
            </a:lvl1pPr>
            <a:lvl2pPr lvl="1" algn="ctr" rtl="0">
              <a:buNone/>
              <a:defRPr sz="1000">
                <a:solidFill>
                  <a:srgbClr val="666666"/>
                </a:solidFill>
                <a:latin typeface="Playfair Display"/>
                <a:ea typeface="Playfair Display"/>
                <a:cs typeface="Playfair Display"/>
                <a:sym typeface="Playfair Display"/>
              </a:defRPr>
            </a:lvl2pPr>
            <a:lvl3pPr lvl="2" algn="ctr" rtl="0">
              <a:buNone/>
              <a:defRPr sz="1000">
                <a:solidFill>
                  <a:srgbClr val="666666"/>
                </a:solidFill>
                <a:latin typeface="Playfair Display"/>
                <a:ea typeface="Playfair Display"/>
                <a:cs typeface="Playfair Display"/>
                <a:sym typeface="Playfair Display"/>
              </a:defRPr>
            </a:lvl3pPr>
            <a:lvl4pPr lvl="3" algn="ctr" rtl="0">
              <a:buNone/>
              <a:defRPr sz="1000">
                <a:solidFill>
                  <a:srgbClr val="666666"/>
                </a:solidFill>
                <a:latin typeface="Playfair Display"/>
                <a:ea typeface="Playfair Display"/>
                <a:cs typeface="Playfair Display"/>
                <a:sym typeface="Playfair Display"/>
              </a:defRPr>
            </a:lvl4pPr>
            <a:lvl5pPr lvl="4" algn="ctr" rtl="0">
              <a:buNone/>
              <a:defRPr sz="1000">
                <a:solidFill>
                  <a:srgbClr val="666666"/>
                </a:solidFill>
                <a:latin typeface="Playfair Display"/>
                <a:ea typeface="Playfair Display"/>
                <a:cs typeface="Playfair Display"/>
                <a:sym typeface="Playfair Display"/>
              </a:defRPr>
            </a:lvl5pPr>
            <a:lvl6pPr lvl="5" algn="ctr" rtl="0">
              <a:buNone/>
              <a:defRPr sz="1000">
                <a:solidFill>
                  <a:srgbClr val="666666"/>
                </a:solidFill>
                <a:latin typeface="Playfair Display"/>
                <a:ea typeface="Playfair Display"/>
                <a:cs typeface="Playfair Display"/>
                <a:sym typeface="Playfair Display"/>
              </a:defRPr>
            </a:lvl6pPr>
            <a:lvl7pPr lvl="6" algn="ctr" rtl="0">
              <a:buNone/>
              <a:defRPr sz="1000">
                <a:solidFill>
                  <a:srgbClr val="666666"/>
                </a:solidFill>
                <a:latin typeface="Playfair Display"/>
                <a:ea typeface="Playfair Display"/>
                <a:cs typeface="Playfair Display"/>
                <a:sym typeface="Playfair Display"/>
              </a:defRPr>
            </a:lvl7pPr>
            <a:lvl8pPr lvl="7" algn="ctr" rtl="0">
              <a:buNone/>
              <a:defRPr sz="1000">
                <a:solidFill>
                  <a:srgbClr val="666666"/>
                </a:solidFill>
                <a:latin typeface="Playfair Display"/>
                <a:ea typeface="Playfair Display"/>
                <a:cs typeface="Playfair Display"/>
                <a:sym typeface="Playfair Display"/>
              </a:defRPr>
            </a:lvl8pPr>
            <a:lvl9pPr lvl="8" algn="ctr" rtl="0">
              <a:buNone/>
              <a:defRPr sz="1000">
                <a:solidFill>
                  <a:srgbClr val="666666"/>
                </a:solidFill>
                <a:latin typeface="Playfair Display"/>
                <a:ea typeface="Playfair Display"/>
                <a:cs typeface="Playfair Display"/>
                <a:sym typeface="Playfair Display"/>
              </a:defRPr>
            </a:lvl9pPr>
          </a:lstStyle>
          <a:p>
            <a:pPr marL="0" lvl="0" indent="0" algn="ctr" rtl="0">
              <a:spcBef>
                <a:spcPts val="0"/>
              </a:spcBef>
              <a:spcAft>
                <a:spcPts val="0"/>
              </a:spcAft>
              <a:buNone/>
            </a:pPr>
            <a:fld id="{00000000-1234-1234-1234-123412341234}" type="slidenum">
              <a:rPr lang="en"/>
              <a:t>‹#›</a:t>
            </a:fld>
            <a:endParaRPr/>
          </a:p>
        </p:txBody>
      </p:sp>
      <p:sp>
        <p:nvSpPr>
          <p:cNvPr id="7" name="Google Shape;7;p1"/>
          <p:cNvSpPr txBox="1">
            <a:spLocks noGrp="1"/>
          </p:cNvSpPr>
          <p:nvPr>
            <p:ph type="title"/>
          </p:nvPr>
        </p:nvSpPr>
        <p:spPr>
          <a:xfrm>
            <a:off x="593575" y="0"/>
            <a:ext cx="7956600" cy="6762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1pPr>
            <a:lvl2pPr lvl="1"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2pPr>
            <a:lvl3pPr lvl="2"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3pPr>
            <a:lvl4pPr lvl="3"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4pPr>
            <a:lvl5pPr lvl="4"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5pPr>
            <a:lvl6pPr lvl="5"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6pPr>
            <a:lvl7pPr lvl="6"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7pPr>
            <a:lvl8pPr lvl="7"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8pPr>
            <a:lvl9pPr lvl="8"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9pPr>
          </a:lstStyle>
          <a:p>
            <a:endParaRPr/>
          </a:p>
        </p:txBody>
      </p:sp>
      <p:sp>
        <p:nvSpPr>
          <p:cNvPr id="8" name="Google Shape;8;p1"/>
          <p:cNvSpPr txBox="1">
            <a:spLocks noGrp="1"/>
          </p:cNvSpPr>
          <p:nvPr>
            <p:ph type="body" idx="1"/>
          </p:nvPr>
        </p:nvSpPr>
        <p:spPr>
          <a:xfrm>
            <a:off x="593575" y="1823700"/>
            <a:ext cx="7956600" cy="2651700"/>
          </a:xfrm>
          <a:prstGeom prst="rect">
            <a:avLst/>
          </a:prstGeom>
          <a:noFill/>
          <a:ln>
            <a:noFill/>
          </a:ln>
        </p:spPr>
        <p:txBody>
          <a:bodyPr spcFirstLastPara="1" wrap="square" lIns="91425" tIns="91425" rIns="91425" bIns="91425" anchor="t" anchorCtr="0">
            <a:noAutofit/>
          </a:bodyPr>
          <a:lstStyle>
            <a:lvl1pPr marL="457200" lvl="0" indent="-330200" rtl="0">
              <a:lnSpc>
                <a:spcPct val="150000"/>
              </a:lnSpc>
              <a:spcBef>
                <a:spcPts val="60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1pPr>
            <a:lvl2pPr marL="914400" lvl="1"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2pPr>
            <a:lvl3pPr marL="1371600" lvl="2"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3pPr>
            <a:lvl4pPr marL="1828800" lvl="3"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4pPr>
            <a:lvl5pPr marL="2286000" lvl="4"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5pPr>
            <a:lvl6pPr marL="2743200" lvl="5"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6pPr>
            <a:lvl7pPr marL="3200400" lvl="6"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7pPr>
            <a:lvl8pPr marL="3657600" lvl="7"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8pPr>
            <a:lvl9pPr marL="4114800" lvl="8"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rgbClr val="F3F3F3"/>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
    <p:bg>
      <p:bgPr>
        <a:blipFill>
          <a:blip r:embed="rId13">
            <a:alphaModFix/>
          </a:blip>
          <a:stretch>
            <a:fillRect/>
          </a:stretch>
        </a:blipFill>
        <a:effectLst/>
      </p:bgPr>
    </p:bg>
    <p:spTree>
      <p:nvGrpSpPr>
        <p:cNvPr id="1" name="Shape 152"/>
        <p:cNvGrpSpPr/>
        <p:nvPr/>
      </p:nvGrpSpPr>
      <p:grpSpPr>
        <a:xfrm>
          <a:off x="0" y="0"/>
          <a:ext cx="0" cy="0"/>
          <a:chOff x="0" y="0"/>
          <a:chExt cx="0" cy="0"/>
        </a:xfrm>
      </p:grpSpPr>
      <p:sp>
        <p:nvSpPr>
          <p:cNvPr id="153" name="Google Shape;153;p28"/>
          <p:cNvSpPr txBox="1">
            <a:spLocks noGrp="1"/>
          </p:cNvSpPr>
          <p:nvPr>
            <p:ph type="sldNum" idx="12"/>
          </p:nvPr>
        </p:nvSpPr>
        <p:spPr>
          <a:xfrm>
            <a:off x="593575" y="4813750"/>
            <a:ext cx="7956600" cy="329700"/>
          </a:xfrm>
          <a:prstGeom prst="rect">
            <a:avLst/>
          </a:prstGeom>
          <a:noFill/>
          <a:ln>
            <a:noFill/>
          </a:ln>
        </p:spPr>
        <p:txBody>
          <a:bodyPr spcFirstLastPara="1" wrap="square" lIns="91425" tIns="91425" rIns="91425" bIns="91425" anchor="ctr" anchorCtr="0">
            <a:noAutofit/>
          </a:bodyPr>
          <a:lstStyle>
            <a:lvl1pPr lvl="0" algn="ctr" rtl="0">
              <a:buNone/>
              <a:defRPr sz="1000">
                <a:solidFill>
                  <a:srgbClr val="666666"/>
                </a:solidFill>
                <a:latin typeface="Playfair Display"/>
                <a:ea typeface="Playfair Display"/>
                <a:cs typeface="Playfair Display"/>
                <a:sym typeface="Playfair Display"/>
              </a:defRPr>
            </a:lvl1pPr>
            <a:lvl2pPr lvl="1" algn="ctr" rtl="0">
              <a:buNone/>
              <a:defRPr sz="1000">
                <a:solidFill>
                  <a:srgbClr val="666666"/>
                </a:solidFill>
                <a:latin typeface="Playfair Display"/>
                <a:ea typeface="Playfair Display"/>
                <a:cs typeface="Playfair Display"/>
                <a:sym typeface="Playfair Display"/>
              </a:defRPr>
            </a:lvl2pPr>
            <a:lvl3pPr lvl="2" algn="ctr" rtl="0">
              <a:buNone/>
              <a:defRPr sz="1000">
                <a:solidFill>
                  <a:srgbClr val="666666"/>
                </a:solidFill>
                <a:latin typeface="Playfair Display"/>
                <a:ea typeface="Playfair Display"/>
                <a:cs typeface="Playfair Display"/>
                <a:sym typeface="Playfair Display"/>
              </a:defRPr>
            </a:lvl3pPr>
            <a:lvl4pPr lvl="3" algn="ctr" rtl="0">
              <a:buNone/>
              <a:defRPr sz="1000">
                <a:solidFill>
                  <a:srgbClr val="666666"/>
                </a:solidFill>
                <a:latin typeface="Playfair Display"/>
                <a:ea typeface="Playfair Display"/>
                <a:cs typeface="Playfair Display"/>
                <a:sym typeface="Playfair Display"/>
              </a:defRPr>
            </a:lvl4pPr>
            <a:lvl5pPr lvl="4" algn="ctr" rtl="0">
              <a:buNone/>
              <a:defRPr sz="1000">
                <a:solidFill>
                  <a:srgbClr val="666666"/>
                </a:solidFill>
                <a:latin typeface="Playfair Display"/>
                <a:ea typeface="Playfair Display"/>
                <a:cs typeface="Playfair Display"/>
                <a:sym typeface="Playfair Display"/>
              </a:defRPr>
            </a:lvl5pPr>
            <a:lvl6pPr lvl="5" algn="ctr" rtl="0">
              <a:buNone/>
              <a:defRPr sz="1000">
                <a:solidFill>
                  <a:srgbClr val="666666"/>
                </a:solidFill>
                <a:latin typeface="Playfair Display"/>
                <a:ea typeface="Playfair Display"/>
                <a:cs typeface="Playfair Display"/>
                <a:sym typeface="Playfair Display"/>
              </a:defRPr>
            </a:lvl6pPr>
            <a:lvl7pPr lvl="6" algn="ctr" rtl="0">
              <a:buNone/>
              <a:defRPr sz="1000">
                <a:solidFill>
                  <a:srgbClr val="666666"/>
                </a:solidFill>
                <a:latin typeface="Playfair Display"/>
                <a:ea typeface="Playfair Display"/>
                <a:cs typeface="Playfair Display"/>
                <a:sym typeface="Playfair Display"/>
              </a:defRPr>
            </a:lvl7pPr>
            <a:lvl8pPr lvl="7" algn="ctr" rtl="0">
              <a:buNone/>
              <a:defRPr sz="1000">
                <a:solidFill>
                  <a:srgbClr val="666666"/>
                </a:solidFill>
                <a:latin typeface="Playfair Display"/>
                <a:ea typeface="Playfair Display"/>
                <a:cs typeface="Playfair Display"/>
                <a:sym typeface="Playfair Display"/>
              </a:defRPr>
            </a:lvl8pPr>
            <a:lvl9pPr lvl="8" algn="ctr" rtl="0">
              <a:buNone/>
              <a:defRPr sz="1000">
                <a:solidFill>
                  <a:srgbClr val="666666"/>
                </a:solidFill>
                <a:latin typeface="Playfair Display"/>
                <a:ea typeface="Playfair Display"/>
                <a:cs typeface="Playfair Display"/>
                <a:sym typeface="Playfair Display"/>
              </a:defRPr>
            </a:lvl9pPr>
          </a:lstStyle>
          <a:p>
            <a:pPr marL="0" lvl="0" indent="0" algn="ctr" rtl="0">
              <a:spcBef>
                <a:spcPts val="0"/>
              </a:spcBef>
              <a:spcAft>
                <a:spcPts val="0"/>
              </a:spcAft>
              <a:buNone/>
            </a:pPr>
            <a:fld id="{00000000-1234-1234-1234-123412341234}" type="slidenum">
              <a:rPr lang="en"/>
              <a:t>‹#›</a:t>
            </a:fld>
            <a:endParaRPr/>
          </a:p>
        </p:txBody>
      </p:sp>
      <p:sp>
        <p:nvSpPr>
          <p:cNvPr id="154" name="Google Shape;154;p28"/>
          <p:cNvSpPr txBox="1">
            <a:spLocks noGrp="1"/>
          </p:cNvSpPr>
          <p:nvPr>
            <p:ph type="title"/>
          </p:nvPr>
        </p:nvSpPr>
        <p:spPr>
          <a:xfrm>
            <a:off x="593575" y="0"/>
            <a:ext cx="7956600" cy="6762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1pPr>
            <a:lvl2pPr lvl="1"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2pPr>
            <a:lvl3pPr lvl="2"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3pPr>
            <a:lvl4pPr lvl="3"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4pPr>
            <a:lvl5pPr lvl="4"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5pPr>
            <a:lvl6pPr lvl="5"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6pPr>
            <a:lvl7pPr lvl="6"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7pPr>
            <a:lvl8pPr lvl="7"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8pPr>
            <a:lvl9pPr lvl="8"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9pPr>
          </a:lstStyle>
          <a:p>
            <a:endParaRPr/>
          </a:p>
        </p:txBody>
      </p:sp>
      <p:sp>
        <p:nvSpPr>
          <p:cNvPr id="155" name="Google Shape;155;p28"/>
          <p:cNvSpPr txBox="1">
            <a:spLocks noGrp="1"/>
          </p:cNvSpPr>
          <p:nvPr>
            <p:ph type="body" idx="1"/>
          </p:nvPr>
        </p:nvSpPr>
        <p:spPr>
          <a:xfrm>
            <a:off x="593575" y="1823700"/>
            <a:ext cx="7956600" cy="2651700"/>
          </a:xfrm>
          <a:prstGeom prst="rect">
            <a:avLst/>
          </a:prstGeom>
          <a:noFill/>
          <a:ln>
            <a:noFill/>
          </a:ln>
        </p:spPr>
        <p:txBody>
          <a:bodyPr spcFirstLastPara="1" wrap="square" lIns="91425" tIns="91425" rIns="91425" bIns="91425" anchor="t" anchorCtr="0">
            <a:noAutofit/>
          </a:bodyPr>
          <a:lstStyle>
            <a:lvl1pPr marL="457200" lvl="0" indent="-330200" rtl="0">
              <a:lnSpc>
                <a:spcPct val="150000"/>
              </a:lnSpc>
              <a:spcBef>
                <a:spcPts val="60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1pPr>
            <a:lvl2pPr marL="914400" lvl="1"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2pPr>
            <a:lvl3pPr marL="1371600" lvl="2"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3pPr>
            <a:lvl4pPr marL="1828800" lvl="3"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4pPr>
            <a:lvl5pPr marL="2286000" lvl="4"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5pPr>
            <a:lvl6pPr marL="2743200" lvl="5"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6pPr>
            <a:lvl7pPr marL="3200400" lvl="6"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7pPr>
            <a:lvl8pPr marL="3657600" lvl="7"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8pPr>
            <a:lvl9pPr marL="4114800" lvl="8"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9pPr>
          </a:lstStyle>
          <a:p>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
    <p:bg>
      <p:bgPr>
        <a:blipFill>
          <a:blip r:embed="rId13">
            <a:alphaModFix/>
          </a:blip>
          <a:stretch>
            <a:fillRect/>
          </a:stretch>
        </a:blipFill>
        <a:effectLst/>
      </p:bgPr>
    </p:bg>
    <p:spTree>
      <p:nvGrpSpPr>
        <p:cNvPr id="1" name="Shape 232"/>
        <p:cNvGrpSpPr/>
        <p:nvPr/>
      </p:nvGrpSpPr>
      <p:grpSpPr>
        <a:xfrm>
          <a:off x="0" y="0"/>
          <a:ext cx="0" cy="0"/>
          <a:chOff x="0" y="0"/>
          <a:chExt cx="0" cy="0"/>
        </a:xfrm>
      </p:grpSpPr>
      <p:sp>
        <p:nvSpPr>
          <p:cNvPr id="233" name="Google Shape;233;p40"/>
          <p:cNvSpPr txBox="1">
            <a:spLocks noGrp="1"/>
          </p:cNvSpPr>
          <p:nvPr>
            <p:ph type="sldNum" idx="12"/>
          </p:nvPr>
        </p:nvSpPr>
        <p:spPr>
          <a:xfrm>
            <a:off x="593575" y="4813750"/>
            <a:ext cx="7956600" cy="329700"/>
          </a:xfrm>
          <a:prstGeom prst="rect">
            <a:avLst/>
          </a:prstGeom>
          <a:noFill/>
          <a:ln>
            <a:noFill/>
          </a:ln>
        </p:spPr>
        <p:txBody>
          <a:bodyPr spcFirstLastPara="1" wrap="square" lIns="91425" tIns="91425" rIns="91425" bIns="91425" anchor="ctr" anchorCtr="0">
            <a:noAutofit/>
          </a:bodyPr>
          <a:lstStyle>
            <a:lvl1pPr lvl="0" algn="ctr" rtl="0">
              <a:buNone/>
              <a:defRPr sz="1000">
                <a:solidFill>
                  <a:srgbClr val="666666"/>
                </a:solidFill>
                <a:latin typeface="Playfair Display"/>
                <a:ea typeface="Playfair Display"/>
                <a:cs typeface="Playfair Display"/>
                <a:sym typeface="Playfair Display"/>
              </a:defRPr>
            </a:lvl1pPr>
            <a:lvl2pPr lvl="1" algn="ctr" rtl="0">
              <a:buNone/>
              <a:defRPr sz="1000">
                <a:solidFill>
                  <a:srgbClr val="666666"/>
                </a:solidFill>
                <a:latin typeface="Playfair Display"/>
                <a:ea typeface="Playfair Display"/>
                <a:cs typeface="Playfair Display"/>
                <a:sym typeface="Playfair Display"/>
              </a:defRPr>
            </a:lvl2pPr>
            <a:lvl3pPr lvl="2" algn="ctr" rtl="0">
              <a:buNone/>
              <a:defRPr sz="1000">
                <a:solidFill>
                  <a:srgbClr val="666666"/>
                </a:solidFill>
                <a:latin typeface="Playfair Display"/>
                <a:ea typeface="Playfair Display"/>
                <a:cs typeface="Playfair Display"/>
                <a:sym typeface="Playfair Display"/>
              </a:defRPr>
            </a:lvl3pPr>
            <a:lvl4pPr lvl="3" algn="ctr" rtl="0">
              <a:buNone/>
              <a:defRPr sz="1000">
                <a:solidFill>
                  <a:srgbClr val="666666"/>
                </a:solidFill>
                <a:latin typeface="Playfair Display"/>
                <a:ea typeface="Playfair Display"/>
                <a:cs typeface="Playfair Display"/>
                <a:sym typeface="Playfair Display"/>
              </a:defRPr>
            </a:lvl4pPr>
            <a:lvl5pPr lvl="4" algn="ctr" rtl="0">
              <a:buNone/>
              <a:defRPr sz="1000">
                <a:solidFill>
                  <a:srgbClr val="666666"/>
                </a:solidFill>
                <a:latin typeface="Playfair Display"/>
                <a:ea typeface="Playfair Display"/>
                <a:cs typeface="Playfair Display"/>
                <a:sym typeface="Playfair Display"/>
              </a:defRPr>
            </a:lvl5pPr>
            <a:lvl6pPr lvl="5" algn="ctr" rtl="0">
              <a:buNone/>
              <a:defRPr sz="1000">
                <a:solidFill>
                  <a:srgbClr val="666666"/>
                </a:solidFill>
                <a:latin typeface="Playfair Display"/>
                <a:ea typeface="Playfair Display"/>
                <a:cs typeface="Playfair Display"/>
                <a:sym typeface="Playfair Display"/>
              </a:defRPr>
            </a:lvl6pPr>
            <a:lvl7pPr lvl="6" algn="ctr" rtl="0">
              <a:buNone/>
              <a:defRPr sz="1000">
                <a:solidFill>
                  <a:srgbClr val="666666"/>
                </a:solidFill>
                <a:latin typeface="Playfair Display"/>
                <a:ea typeface="Playfair Display"/>
                <a:cs typeface="Playfair Display"/>
                <a:sym typeface="Playfair Display"/>
              </a:defRPr>
            </a:lvl7pPr>
            <a:lvl8pPr lvl="7" algn="ctr" rtl="0">
              <a:buNone/>
              <a:defRPr sz="1000">
                <a:solidFill>
                  <a:srgbClr val="666666"/>
                </a:solidFill>
                <a:latin typeface="Playfair Display"/>
                <a:ea typeface="Playfair Display"/>
                <a:cs typeface="Playfair Display"/>
                <a:sym typeface="Playfair Display"/>
              </a:defRPr>
            </a:lvl8pPr>
            <a:lvl9pPr lvl="8" algn="ctr" rtl="0">
              <a:buNone/>
              <a:defRPr sz="1000">
                <a:solidFill>
                  <a:srgbClr val="666666"/>
                </a:solidFill>
                <a:latin typeface="Playfair Display"/>
                <a:ea typeface="Playfair Display"/>
                <a:cs typeface="Playfair Display"/>
                <a:sym typeface="Playfair Display"/>
              </a:defRPr>
            </a:lvl9pPr>
          </a:lstStyle>
          <a:p>
            <a:pPr marL="0" lvl="0" indent="0" algn="ctr" rtl="0">
              <a:spcBef>
                <a:spcPts val="0"/>
              </a:spcBef>
              <a:spcAft>
                <a:spcPts val="0"/>
              </a:spcAft>
              <a:buNone/>
            </a:pPr>
            <a:fld id="{00000000-1234-1234-1234-123412341234}" type="slidenum">
              <a:rPr lang="en"/>
              <a:t>‹#›</a:t>
            </a:fld>
            <a:endParaRPr/>
          </a:p>
        </p:txBody>
      </p:sp>
      <p:sp>
        <p:nvSpPr>
          <p:cNvPr id="234" name="Google Shape;234;p40"/>
          <p:cNvSpPr txBox="1">
            <a:spLocks noGrp="1"/>
          </p:cNvSpPr>
          <p:nvPr>
            <p:ph type="title"/>
          </p:nvPr>
        </p:nvSpPr>
        <p:spPr>
          <a:xfrm>
            <a:off x="593575" y="0"/>
            <a:ext cx="7956600" cy="6762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1pPr>
            <a:lvl2pPr lvl="1"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2pPr>
            <a:lvl3pPr lvl="2"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3pPr>
            <a:lvl4pPr lvl="3"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4pPr>
            <a:lvl5pPr lvl="4"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5pPr>
            <a:lvl6pPr lvl="5"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6pPr>
            <a:lvl7pPr lvl="6"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7pPr>
            <a:lvl8pPr lvl="7"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8pPr>
            <a:lvl9pPr lvl="8"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9pPr>
          </a:lstStyle>
          <a:p>
            <a:endParaRPr/>
          </a:p>
        </p:txBody>
      </p:sp>
      <p:sp>
        <p:nvSpPr>
          <p:cNvPr id="235" name="Google Shape;235;p40"/>
          <p:cNvSpPr txBox="1">
            <a:spLocks noGrp="1"/>
          </p:cNvSpPr>
          <p:nvPr>
            <p:ph type="body" idx="1"/>
          </p:nvPr>
        </p:nvSpPr>
        <p:spPr>
          <a:xfrm>
            <a:off x="593575" y="1823700"/>
            <a:ext cx="7956600" cy="2651700"/>
          </a:xfrm>
          <a:prstGeom prst="rect">
            <a:avLst/>
          </a:prstGeom>
          <a:noFill/>
          <a:ln>
            <a:noFill/>
          </a:ln>
        </p:spPr>
        <p:txBody>
          <a:bodyPr spcFirstLastPara="1" wrap="square" lIns="91425" tIns="91425" rIns="91425" bIns="91425" anchor="t" anchorCtr="0">
            <a:noAutofit/>
          </a:bodyPr>
          <a:lstStyle>
            <a:lvl1pPr marL="457200" lvl="0" indent="-330200" rtl="0">
              <a:lnSpc>
                <a:spcPct val="150000"/>
              </a:lnSpc>
              <a:spcBef>
                <a:spcPts val="60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1pPr>
            <a:lvl2pPr marL="914400" lvl="1"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2pPr>
            <a:lvl3pPr marL="1371600" lvl="2"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3pPr>
            <a:lvl4pPr marL="1828800" lvl="3"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4pPr>
            <a:lvl5pPr marL="2286000" lvl="4"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5pPr>
            <a:lvl6pPr marL="2743200" lvl="5"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6pPr>
            <a:lvl7pPr marL="3200400" lvl="6"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7pPr>
            <a:lvl8pPr marL="3657600" lvl="7"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8pPr>
            <a:lvl9pPr marL="4114800" lvl="8"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9pPr>
          </a:lstStyle>
          <a:p>
            <a:endParaRPr/>
          </a:p>
        </p:txBody>
      </p:sp>
    </p:spTree>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www.menti.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40.xml"/><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40.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39.xml"/><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audubon.org/news/a-rare-encounter-even-rarer-bird" TargetMode="External"/><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49.pn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hyperlink" Target="https://www.audubon.org/news/a-rare-encounter-even-rarer-bird" TargetMode="External"/><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49.png"/><Relationship Id="rId5" Type="http://schemas.openxmlformats.org/officeDocument/2006/relationships/image" Target="../media/image50.png"/><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4.xml"/><Relationship Id="rId1" Type="http://schemas.openxmlformats.org/officeDocument/2006/relationships/slideLayout" Target="../slideLayouts/slideLayout22.xml"/><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6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4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9.xml"/><Relationship Id="rId1" Type="http://schemas.openxmlformats.org/officeDocument/2006/relationships/slideLayout" Target="../slideLayouts/slideLayout10.xml"/><Relationship Id="rId5" Type="http://schemas.openxmlformats.org/officeDocument/2006/relationships/image" Target="../media/image67.jpg"/><Relationship Id="rId4" Type="http://schemas.openxmlformats.org/officeDocument/2006/relationships/image" Target="../media/image66.jpg"/></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0.xml"/><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1.xml"/><Relationship Id="rId1" Type="http://schemas.openxmlformats.org/officeDocument/2006/relationships/slideLayout" Target="../slideLayouts/slideLayout46.xml"/><Relationship Id="rId4" Type="http://schemas.openxmlformats.org/officeDocument/2006/relationships/image" Target="../media/image70.png"/></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39.xml"/><Relationship Id="rId4" Type="http://schemas.openxmlformats.org/officeDocument/2006/relationships/hyperlink" Target="https://www.onthefarmstem.com/curriculum/storylines"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hyperlink" Target="http://network.onthefarmstem.com/" TargetMode="Externa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5.xml"/><Relationship Id="rId1" Type="http://schemas.openxmlformats.org/officeDocument/2006/relationships/slideLayout" Target="../slideLayouts/slideLayout38.xml"/><Relationship Id="rId6" Type="http://schemas.openxmlformats.org/officeDocument/2006/relationships/image" Target="../media/image73.png"/><Relationship Id="rId5" Type="http://schemas.openxmlformats.org/officeDocument/2006/relationships/image" Target="../media/image27.png"/><Relationship Id="rId4" Type="http://schemas.openxmlformats.org/officeDocument/2006/relationships/hyperlink" Target="mailto:educationdirector@fb.org"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28.jpg"/><Relationship Id="rId7"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30.png"/><Relationship Id="rId5" Type="http://schemas.openxmlformats.org/officeDocument/2006/relationships/image" Target="../media/image27.pn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22"/>
        <p:cNvGrpSpPr/>
        <p:nvPr/>
      </p:nvGrpSpPr>
      <p:grpSpPr>
        <a:xfrm>
          <a:off x="0" y="0"/>
          <a:ext cx="0" cy="0"/>
          <a:chOff x="0" y="0"/>
          <a:chExt cx="0" cy="0"/>
        </a:xfrm>
      </p:grpSpPr>
      <p:sp>
        <p:nvSpPr>
          <p:cNvPr id="323" name="Google Shape;323;p53"/>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Getting Started</a:t>
            </a:r>
            <a:endParaRPr/>
          </a:p>
        </p:txBody>
      </p:sp>
      <p:sp>
        <p:nvSpPr>
          <p:cNvPr id="324" name="Google Shape;324;p53"/>
          <p:cNvSpPr txBox="1">
            <a:spLocks noGrp="1"/>
          </p:cNvSpPr>
          <p:nvPr>
            <p:ph type="body" idx="1"/>
          </p:nvPr>
        </p:nvSpPr>
        <p:spPr>
          <a:xfrm>
            <a:off x="593575" y="1823700"/>
            <a:ext cx="2544000" cy="2651700"/>
          </a:xfrm>
          <a:prstGeom prst="rect">
            <a:avLst/>
          </a:prstGeom>
          <a:ln w="9525" cap="flat" cmpd="sng">
            <a:solidFill>
              <a:srgbClr val="000000"/>
            </a:solidFill>
            <a:prstDash val="dash"/>
            <a:round/>
            <a:headEnd type="none" w="sm" len="sm"/>
            <a:tailEnd type="none" w="sm" len="sm"/>
          </a:ln>
        </p:spPr>
        <p:txBody>
          <a:bodyPr spcFirstLastPara="1" wrap="square" lIns="91425" tIns="91425" rIns="91425" bIns="91425" anchor="t" anchorCtr="0">
            <a:noAutofit/>
          </a:bodyPr>
          <a:lstStyle/>
          <a:p>
            <a:pPr marL="0" lvl="0" indent="0" algn="l" rtl="0">
              <a:spcBef>
                <a:spcPts val="600"/>
              </a:spcBef>
              <a:spcAft>
                <a:spcPts val="0"/>
              </a:spcAft>
              <a:buNone/>
            </a:pPr>
            <a:r>
              <a:rPr lang="en" b="1">
                <a:latin typeface="Raleway"/>
                <a:ea typeface="Raleway"/>
                <a:cs typeface="Raleway"/>
                <a:sym typeface="Raleway"/>
              </a:rPr>
              <a:t>Mentimeter</a:t>
            </a:r>
            <a:endParaRPr b="1">
              <a:latin typeface="Raleway"/>
              <a:ea typeface="Raleway"/>
              <a:cs typeface="Raleway"/>
              <a:sym typeface="Raleway"/>
            </a:endParaRPr>
          </a:p>
          <a:p>
            <a:pPr marL="457200" lvl="0" indent="-317500" algn="l" rtl="0">
              <a:spcBef>
                <a:spcPts val="600"/>
              </a:spcBef>
              <a:spcAft>
                <a:spcPts val="0"/>
              </a:spcAft>
              <a:buSzPts val="1400"/>
              <a:buChar char="∙"/>
            </a:pPr>
            <a:r>
              <a:rPr lang="en"/>
              <a:t>Reflection </a:t>
            </a:r>
            <a:endParaRPr/>
          </a:p>
          <a:p>
            <a:pPr marL="457200" lvl="0" indent="-317500" algn="l" rtl="0">
              <a:spcBef>
                <a:spcPts val="0"/>
              </a:spcBef>
              <a:spcAft>
                <a:spcPts val="0"/>
              </a:spcAft>
              <a:buSzPts val="1400"/>
              <a:buChar char="∙"/>
            </a:pPr>
            <a:r>
              <a:rPr lang="en"/>
              <a:t>Transition/Breaks</a:t>
            </a:r>
            <a:endParaRPr/>
          </a:p>
          <a:p>
            <a:pPr marL="457200" lvl="0" indent="-317500" algn="l" rtl="0">
              <a:spcBef>
                <a:spcPts val="0"/>
              </a:spcBef>
              <a:spcAft>
                <a:spcPts val="0"/>
              </a:spcAft>
              <a:buSzPts val="1400"/>
              <a:buChar char="∙"/>
            </a:pPr>
            <a:r>
              <a:rPr lang="en"/>
              <a:t>Separate tab or on mobile device</a:t>
            </a:r>
            <a:endParaRPr/>
          </a:p>
          <a:p>
            <a:pPr marL="457200" lvl="0" indent="-317500" algn="l" rtl="0">
              <a:spcBef>
                <a:spcPts val="0"/>
              </a:spcBef>
              <a:spcAft>
                <a:spcPts val="0"/>
              </a:spcAft>
              <a:buClr>
                <a:srgbClr val="0000FF"/>
              </a:buClr>
              <a:buSzPts val="1400"/>
              <a:buChar char="∙"/>
            </a:pPr>
            <a:r>
              <a:rPr lang="en" u="sng">
                <a:solidFill>
                  <a:srgbClr val="0000FF"/>
                </a:solidFill>
                <a:hlinkClick r:id="rId4"/>
              </a:rPr>
              <a:t>www.menti.com</a:t>
            </a:r>
            <a:endParaRPr>
              <a:solidFill>
                <a:srgbClr val="0000FF"/>
              </a:solidFill>
            </a:endParaRPr>
          </a:p>
          <a:p>
            <a:pPr marL="457200" lvl="0" indent="-317500" algn="l" rtl="0">
              <a:spcBef>
                <a:spcPts val="0"/>
              </a:spcBef>
              <a:spcAft>
                <a:spcPts val="0"/>
              </a:spcAft>
              <a:buClr>
                <a:srgbClr val="0000FF"/>
              </a:buClr>
              <a:buSzPts val="1400"/>
              <a:buChar char="∙"/>
            </a:pPr>
            <a:r>
              <a:rPr lang="en">
                <a:solidFill>
                  <a:srgbClr val="0000FF"/>
                </a:solidFill>
              </a:rPr>
              <a:t> </a:t>
            </a:r>
            <a:r>
              <a:rPr lang="en"/>
              <a:t>Enter code</a:t>
            </a:r>
            <a:endParaRPr/>
          </a:p>
        </p:txBody>
      </p:sp>
      <p:sp>
        <p:nvSpPr>
          <p:cNvPr id="325" name="Google Shape;325;p53"/>
          <p:cNvSpPr txBox="1">
            <a:spLocks noGrp="1"/>
          </p:cNvSpPr>
          <p:nvPr>
            <p:ph type="body" idx="2"/>
          </p:nvPr>
        </p:nvSpPr>
        <p:spPr>
          <a:xfrm>
            <a:off x="3267919" y="1823700"/>
            <a:ext cx="2544000" cy="2651700"/>
          </a:xfrm>
          <a:prstGeom prst="rect">
            <a:avLst/>
          </a:prstGeom>
          <a:ln w="9525" cap="flat" cmpd="sng">
            <a:solidFill>
              <a:srgbClr val="000000"/>
            </a:solidFill>
            <a:prstDash val="dash"/>
            <a:round/>
            <a:headEnd type="none" w="sm" len="sm"/>
            <a:tailEnd type="none" w="sm" len="sm"/>
          </a:ln>
        </p:spPr>
        <p:txBody>
          <a:bodyPr spcFirstLastPara="1" wrap="square" lIns="91425" tIns="91425" rIns="91425" bIns="91425" anchor="t" anchorCtr="0">
            <a:noAutofit/>
          </a:bodyPr>
          <a:lstStyle/>
          <a:p>
            <a:pPr marL="0" lvl="0" indent="0" algn="l" rtl="0">
              <a:spcBef>
                <a:spcPts val="600"/>
              </a:spcBef>
              <a:spcAft>
                <a:spcPts val="0"/>
              </a:spcAft>
              <a:buNone/>
            </a:pPr>
            <a:r>
              <a:rPr lang="en" b="1">
                <a:latin typeface="Raleway"/>
                <a:ea typeface="Raleway"/>
                <a:cs typeface="Raleway"/>
                <a:sym typeface="Raleway"/>
              </a:rPr>
              <a:t>Q &amp; A</a:t>
            </a:r>
            <a:endParaRPr b="1">
              <a:latin typeface="Raleway"/>
              <a:ea typeface="Raleway"/>
              <a:cs typeface="Raleway"/>
              <a:sym typeface="Raleway"/>
            </a:endParaRPr>
          </a:p>
          <a:p>
            <a:pPr marL="457200" lvl="0" indent="-317500" algn="l" rtl="0">
              <a:spcBef>
                <a:spcPts val="600"/>
              </a:spcBef>
              <a:spcAft>
                <a:spcPts val="0"/>
              </a:spcAft>
              <a:buSzPts val="1400"/>
              <a:buChar char="∙"/>
            </a:pPr>
            <a:r>
              <a:rPr lang="en"/>
              <a:t>Post questions for speakers in the </a:t>
            </a:r>
            <a:r>
              <a:rPr lang="en" b="1">
                <a:latin typeface="Raleway"/>
                <a:ea typeface="Raleway"/>
                <a:cs typeface="Raleway"/>
                <a:sym typeface="Raleway"/>
              </a:rPr>
              <a:t>Q&amp;A</a:t>
            </a:r>
            <a:endParaRPr b="1">
              <a:latin typeface="Raleway"/>
              <a:ea typeface="Raleway"/>
              <a:cs typeface="Raleway"/>
              <a:sym typeface="Raleway"/>
            </a:endParaRPr>
          </a:p>
          <a:p>
            <a:pPr marL="457200" lvl="0" indent="-317500" algn="l" rtl="0">
              <a:spcBef>
                <a:spcPts val="0"/>
              </a:spcBef>
              <a:spcAft>
                <a:spcPts val="0"/>
              </a:spcAft>
              <a:buSzPts val="1400"/>
              <a:buChar char="∙"/>
            </a:pPr>
            <a:r>
              <a:rPr lang="en"/>
              <a:t>Chat will </a:t>
            </a:r>
            <a:r>
              <a:rPr lang="en" i="1"/>
              <a:t>not</a:t>
            </a:r>
            <a:r>
              <a:rPr lang="en"/>
              <a:t> be monitored for questions</a:t>
            </a:r>
            <a:endParaRPr/>
          </a:p>
        </p:txBody>
      </p:sp>
      <p:sp>
        <p:nvSpPr>
          <p:cNvPr id="326" name="Google Shape;326;p53"/>
          <p:cNvSpPr txBox="1">
            <a:spLocks noGrp="1"/>
          </p:cNvSpPr>
          <p:nvPr>
            <p:ph type="body" idx="3"/>
          </p:nvPr>
        </p:nvSpPr>
        <p:spPr>
          <a:xfrm>
            <a:off x="5942264" y="1823700"/>
            <a:ext cx="2544000" cy="2651700"/>
          </a:xfrm>
          <a:prstGeom prst="rect">
            <a:avLst/>
          </a:prstGeom>
          <a:ln w="9525" cap="flat" cmpd="sng">
            <a:solidFill>
              <a:srgbClr val="000000"/>
            </a:solidFill>
            <a:prstDash val="dash"/>
            <a:round/>
            <a:headEnd type="none" w="sm" len="sm"/>
            <a:tailEnd type="none" w="sm" len="sm"/>
          </a:ln>
        </p:spPr>
        <p:txBody>
          <a:bodyPr spcFirstLastPara="1" wrap="square" lIns="91425" tIns="91425" rIns="91425" bIns="91425" anchor="t" anchorCtr="0">
            <a:noAutofit/>
          </a:bodyPr>
          <a:lstStyle/>
          <a:p>
            <a:pPr marL="0" lvl="0" indent="0" algn="l" rtl="0">
              <a:spcBef>
                <a:spcPts val="600"/>
              </a:spcBef>
              <a:spcAft>
                <a:spcPts val="0"/>
              </a:spcAft>
              <a:buNone/>
            </a:pPr>
            <a:r>
              <a:rPr lang="en" b="1">
                <a:latin typeface="Raleway"/>
                <a:ea typeface="Raleway"/>
                <a:cs typeface="Raleway"/>
                <a:sym typeface="Raleway"/>
              </a:rPr>
              <a:t>Materials</a:t>
            </a:r>
            <a:endParaRPr b="1">
              <a:latin typeface="Raleway"/>
              <a:ea typeface="Raleway"/>
              <a:cs typeface="Raleway"/>
              <a:sym typeface="Raleway"/>
            </a:endParaRPr>
          </a:p>
          <a:p>
            <a:pPr marL="457200" lvl="0" indent="-317500" algn="l" rtl="0">
              <a:spcBef>
                <a:spcPts val="600"/>
              </a:spcBef>
              <a:spcAft>
                <a:spcPts val="0"/>
              </a:spcAft>
              <a:buSzPts val="1400"/>
              <a:buChar char="∙"/>
            </a:pPr>
            <a:r>
              <a:rPr lang="en"/>
              <a:t>Anchor Activity</a:t>
            </a:r>
            <a:endParaRPr/>
          </a:p>
          <a:p>
            <a:pPr marL="457200" lvl="0" indent="-317500" algn="l" rtl="0">
              <a:spcBef>
                <a:spcPts val="0"/>
              </a:spcBef>
              <a:spcAft>
                <a:spcPts val="0"/>
              </a:spcAft>
              <a:buSzPts val="1400"/>
              <a:buChar char="∙"/>
            </a:pPr>
            <a:r>
              <a:rPr lang="en"/>
              <a:t>Landing Page</a:t>
            </a:r>
            <a:endParaRPr/>
          </a:p>
          <a:p>
            <a:pPr marL="457200" lvl="0" indent="-317500" algn="l" rtl="0">
              <a:spcBef>
                <a:spcPts val="0"/>
              </a:spcBef>
              <a:spcAft>
                <a:spcPts val="0"/>
              </a:spcAft>
              <a:buSzPts val="1400"/>
              <a:buChar char="∙"/>
            </a:pPr>
            <a:r>
              <a:rPr lang="en"/>
              <a:t>Learning Log</a:t>
            </a:r>
            <a:endParaRPr/>
          </a:p>
        </p:txBody>
      </p:sp>
      <p:sp>
        <p:nvSpPr>
          <p:cNvPr id="327" name="Google Shape;327;p53"/>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14"/>
        <p:cNvGrpSpPr/>
        <p:nvPr/>
      </p:nvGrpSpPr>
      <p:grpSpPr>
        <a:xfrm>
          <a:off x="0" y="0"/>
          <a:ext cx="0" cy="0"/>
          <a:chOff x="0" y="0"/>
          <a:chExt cx="0" cy="0"/>
        </a:xfrm>
      </p:grpSpPr>
      <p:sp>
        <p:nvSpPr>
          <p:cNvPr id="415" name="Google Shape;415;p62"/>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a:t>
            </a:fld>
            <a:endParaRPr/>
          </a:p>
        </p:txBody>
      </p:sp>
      <p:sp>
        <p:nvSpPr>
          <p:cNvPr id="416" name="Google Shape;416;p62"/>
          <p:cNvSpPr txBox="1">
            <a:spLocks noGrp="1"/>
          </p:cNvSpPr>
          <p:nvPr>
            <p:ph type="body" idx="1"/>
          </p:nvPr>
        </p:nvSpPr>
        <p:spPr>
          <a:xfrm>
            <a:off x="593575" y="1558900"/>
            <a:ext cx="4831800" cy="30756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2000">
                <a:solidFill>
                  <a:srgbClr val="0B0B0B"/>
                </a:solidFill>
                <a:latin typeface="Raleway"/>
                <a:ea typeface="Raleway"/>
                <a:cs typeface="Raleway"/>
                <a:sym typeface="Raleway"/>
              </a:rPr>
              <a:t>Content is no longer the memorization of science facts, but is three–dimensional, incorporating the </a:t>
            </a:r>
            <a:r>
              <a:rPr lang="en" sz="2400" b="1" i="1">
                <a:solidFill>
                  <a:srgbClr val="FF9900"/>
                </a:solidFill>
                <a:latin typeface="Raleway"/>
                <a:ea typeface="Raleway"/>
                <a:cs typeface="Raleway"/>
                <a:sym typeface="Raleway"/>
              </a:rPr>
              <a:t>disciplinary core ideas (DCI)</a:t>
            </a:r>
            <a:r>
              <a:rPr lang="en" sz="2000" i="1">
                <a:solidFill>
                  <a:srgbClr val="0B0B0B"/>
                </a:solidFill>
                <a:latin typeface="Raleway"/>
                <a:ea typeface="Raleway"/>
                <a:cs typeface="Raleway"/>
                <a:sym typeface="Raleway"/>
              </a:rPr>
              <a:t>, </a:t>
            </a:r>
            <a:r>
              <a:rPr lang="en" sz="2400" b="1" i="1">
                <a:solidFill>
                  <a:srgbClr val="38761D"/>
                </a:solidFill>
                <a:latin typeface="Raleway"/>
                <a:ea typeface="Raleway"/>
                <a:cs typeface="Raleway"/>
                <a:sym typeface="Raleway"/>
              </a:rPr>
              <a:t>cross-cutting concepts (CCC)</a:t>
            </a:r>
            <a:r>
              <a:rPr lang="en" sz="2000" i="1">
                <a:solidFill>
                  <a:srgbClr val="0B0B0B"/>
                </a:solidFill>
                <a:latin typeface="Raleway"/>
                <a:ea typeface="Raleway"/>
                <a:cs typeface="Raleway"/>
                <a:sym typeface="Raleway"/>
              </a:rPr>
              <a:t>,</a:t>
            </a:r>
            <a:r>
              <a:rPr lang="en" sz="2000">
                <a:solidFill>
                  <a:srgbClr val="0B0B0B"/>
                </a:solidFill>
                <a:latin typeface="Raleway"/>
                <a:ea typeface="Raleway"/>
                <a:cs typeface="Raleway"/>
                <a:sym typeface="Raleway"/>
              </a:rPr>
              <a:t> and </a:t>
            </a:r>
            <a:r>
              <a:rPr lang="en" sz="2400" b="1" i="1">
                <a:solidFill>
                  <a:srgbClr val="0000FF"/>
                </a:solidFill>
                <a:latin typeface="Raleway"/>
                <a:ea typeface="Raleway"/>
                <a:cs typeface="Raleway"/>
                <a:sym typeface="Raleway"/>
              </a:rPr>
              <a:t>science and engineering practices (SEP)</a:t>
            </a:r>
            <a:r>
              <a:rPr lang="en" sz="2000" b="1" i="1">
                <a:solidFill>
                  <a:srgbClr val="0B0B0B"/>
                </a:solidFill>
                <a:latin typeface="Raleway"/>
                <a:ea typeface="Raleway"/>
                <a:cs typeface="Raleway"/>
                <a:sym typeface="Raleway"/>
              </a:rPr>
              <a:t> </a:t>
            </a:r>
            <a:r>
              <a:rPr lang="en" sz="2000">
                <a:solidFill>
                  <a:srgbClr val="0B0B0B"/>
                </a:solidFill>
                <a:latin typeface="Raleway"/>
                <a:ea typeface="Raleway"/>
                <a:cs typeface="Raleway"/>
                <a:sym typeface="Raleway"/>
              </a:rPr>
              <a:t>that build over time.</a:t>
            </a:r>
            <a:endParaRPr sz="1900"/>
          </a:p>
        </p:txBody>
      </p:sp>
      <p:pic>
        <p:nvPicPr>
          <p:cNvPr id="417" name="Google Shape;417;p62"/>
          <p:cNvPicPr preferRelativeResize="0"/>
          <p:nvPr/>
        </p:nvPicPr>
        <p:blipFill>
          <a:blip r:embed="rId4">
            <a:alphaModFix/>
          </a:blip>
          <a:stretch>
            <a:fillRect/>
          </a:stretch>
        </p:blipFill>
        <p:spPr>
          <a:xfrm>
            <a:off x="5820650" y="1558900"/>
            <a:ext cx="2931938" cy="3075600"/>
          </a:xfrm>
          <a:prstGeom prst="rect">
            <a:avLst/>
          </a:prstGeom>
          <a:noFill/>
          <a:ln>
            <a:noFill/>
          </a:ln>
        </p:spPr>
      </p:pic>
      <p:sp>
        <p:nvSpPr>
          <p:cNvPr id="418" name="Google Shape;418;p62"/>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b="1"/>
              <a:t>Three-Dimensional Learning</a:t>
            </a:r>
            <a:endParaRPr sz="2400" b="1"/>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22"/>
        <p:cNvGrpSpPr/>
        <p:nvPr/>
      </p:nvGrpSpPr>
      <p:grpSpPr>
        <a:xfrm>
          <a:off x="0" y="0"/>
          <a:ext cx="0" cy="0"/>
          <a:chOff x="0" y="0"/>
          <a:chExt cx="0" cy="0"/>
        </a:xfrm>
      </p:grpSpPr>
      <p:sp>
        <p:nvSpPr>
          <p:cNvPr id="423" name="Google Shape;423;p63"/>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b="1"/>
              <a:t>Equity</a:t>
            </a:r>
            <a:endParaRPr sz="2400" b="1"/>
          </a:p>
        </p:txBody>
      </p:sp>
      <p:sp>
        <p:nvSpPr>
          <p:cNvPr id="424" name="Google Shape;424;p63"/>
          <p:cNvSpPr txBox="1">
            <a:spLocks noGrp="1"/>
          </p:cNvSpPr>
          <p:nvPr>
            <p:ph type="body" idx="1"/>
          </p:nvPr>
        </p:nvSpPr>
        <p:spPr>
          <a:xfrm>
            <a:off x="593575" y="1823700"/>
            <a:ext cx="7956600" cy="2651700"/>
          </a:xfrm>
          <a:prstGeom prst="rect">
            <a:avLst/>
          </a:prstGeom>
        </p:spPr>
        <p:txBody>
          <a:bodyPr spcFirstLastPara="1" wrap="square" lIns="91425" tIns="91425" rIns="91425" bIns="91425" anchor="ctr" anchorCtr="0">
            <a:noAutofit/>
          </a:bodyPr>
          <a:lstStyle/>
          <a:p>
            <a:pPr marL="457200" lvl="0" indent="0" algn="l" rtl="0">
              <a:lnSpc>
                <a:spcPct val="115000"/>
              </a:lnSpc>
              <a:spcBef>
                <a:spcPts val="0"/>
              </a:spcBef>
              <a:spcAft>
                <a:spcPts val="1600"/>
              </a:spcAft>
              <a:buNone/>
            </a:pPr>
            <a:r>
              <a:rPr lang="en" sz="2000">
                <a:solidFill>
                  <a:srgbClr val="0B0B0B"/>
                </a:solidFill>
                <a:latin typeface="Raleway"/>
                <a:ea typeface="Raleway"/>
                <a:cs typeface="Raleway"/>
                <a:sym typeface="Raleway"/>
              </a:rPr>
              <a:t>NRC and NGSS support an </a:t>
            </a:r>
            <a:r>
              <a:rPr lang="en" sz="2400" b="1" i="1">
                <a:solidFill>
                  <a:srgbClr val="0B0B0B"/>
                </a:solidFill>
                <a:latin typeface="Raleway"/>
                <a:ea typeface="Raleway"/>
                <a:cs typeface="Raleway"/>
                <a:sym typeface="Raleway"/>
              </a:rPr>
              <a:t>equity vision</a:t>
            </a:r>
            <a:r>
              <a:rPr lang="en" sz="2000">
                <a:solidFill>
                  <a:srgbClr val="0B0B0B"/>
                </a:solidFill>
                <a:latin typeface="Raleway"/>
                <a:ea typeface="Raleway"/>
                <a:cs typeface="Raleway"/>
                <a:sym typeface="Raleway"/>
              </a:rPr>
              <a:t> of science instruction in which all students are known, heard, and supported with access and opportunities for learning.</a:t>
            </a:r>
            <a:endParaRPr sz="2000"/>
          </a:p>
        </p:txBody>
      </p:sp>
      <p:sp>
        <p:nvSpPr>
          <p:cNvPr id="425" name="Google Shape;425;p63"/>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11</a:t>
            </a:fld>
            <a:endParaRPr/>
          </a:p>
        </p:txBody>
      </p:sp>
      <p:pic>
        <p:nvPicPr>
          <p:cNvPr id="426" name="Google Shape;426;p63"/>
          <p:cNvPicPr preferRelativeResize="0"/>
          <p:nvPr/>
        </p:nvPicPr>
        <p:blipFill>
          <a:blip r:embed="rId4">
            <a:alphaModFix/>
          </a:blip>
          <a:stretch>
            <a:fillRect/>
          </a:stretch>
        </p:blipFill>
        <p:spPr>
          <a:xfrm flipH="1">
            <a:off x="79250" y="4201100"/>
            <a:ext cx="816876" cy="6126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30"/>
        <p:cNvGrpSpPr/>
        <p:nvPr/>
      </p:nvGrpSpPr>
      <p:grpSpPr>
        <a:xfrm>
          <a:off x="0" y="0"/>
          <a:ext cx="0" cy="0"/>
          <a:chOff x="0" y="0"/>
          <a:chExt cx="0" cy="0"/>
        </a:xfrm>
      </p:grpSpPr>
      <p:sp>
        <p:nvSpPr>
          <p:cNvPr id="431" name="Google Shape;431;p64"/>
          <p:cNvSpPr txBox="1">
            <a:spLocks noGrp="1"/>
          </p:cNvSpPr>
          <p:nvPr>
            <p:ph type="body" idx="1"/>
          </p:nvPr>
        </p:nvSpPr>
        <p:spPr>
          <a:xfrm>
            <a:off x="593650" y="503675"/>
            <a:ext cx="7956600" cy="29148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800" i="0">
                <a:solidFill>
                  <a:srgbClr val="0B0B0B"/>
                </a:solidFill>
                <a:latin typeface="Raleway"/>
                <a:ea typeface="Raleway"/>
                <a:cs typeface="Raleway"/>
                <a:sym typeface="Raleway"/>
              </a:rPr>
              <a:t>Realizing this potential [of the NGSS] is particularly important in relation to </a:t>
            </a:r>
            <a:r>
              <a:rPr lang="en" sz="1800" i="0">
                <a:solidFill>
                  <a:srgbClr val="000000"/>
                </a:solidFill>
                <a:latin typeface="Raleway"/>
                <a:ea typeface="Raleway"/>
                <a:cs typeface="Raleway"/>
                <a:sym typeface="Raleway"/>
              </a:rPr>
              <a:t>students of color, students who speak first languages other than English, and students from low-income communities</a:t>
            </a:r>
            <a:r>
              <a:rPr lang="en" sz="1800" i="0">
                <a:solidFill>
                  <a:srgbClr val="0B0B0B"/>
                </a:solidFill>
                <a:latin typeface="Raleway"/>
                <a:ea typeface="Raleway"/>
                <a:cs typeface="Raleway"/>
                <a:sym typeface="Raleway"/>
              </a:rPr>
              <a:t> who, despite numerous waves of reform, have had limited access to high–quality, meaningful opportunities to learn in science.” (p. 33)</a:t>
            </a:r>
            <a:endParaRPr sz="1800" i="0">
              <a:solidFill>
                <a:srgbClr val="0B0B0B"/>
              </a:solidFill>
              <a:latin typeface="Raleway"/>
              <a:ea typeface="Raleway"/>
              <a:cs typeface="Raleway"/>
              <a:sym typeface="Raleway"/>
            </a:endParaRPr>
          </a:p>
          <a:p>
            <a:pPr marL="0" lvl="0" indent="0" algn="l" rtl="0">
              <a:lnSpc>
                <a:spcPct val="115000"/>
              </a:lnSpc>
              <a:spcBef>
                <a:spcPts val="1600"/>
              </a:spcBef>
              <a:spcAft>
                <a:spcPts val="1600"/>
              </a:spcAft>
              <a:buNone/>
            </a:pPr>
            <a:r>
              <a:rPr lang="en" sz="800" i="0">
                <a:solidFill>
                  <a:srgbClr val="0B0B0B"/>
                </a:solidFill>
                <a:latin typeface="Open Sans"/>
                <a:ea typeface="Open Sans"/>
                <a:cs typeface="Open Sans"/>
                <a:sym typeface="Open Sans"/>
              </a:rPr>
              <a:t>-Bang, Brown, Calabrese Barton, Rosebery &amp; Warren (2017)</a:t>
            </a:r>
            <a:endParaRPr/>
          </a:p>
        </p:txBody>
      </p:sp>
      <p:sp>
        <p:nvSpPr>
          <p:cNvPr id="432" name="Google Shape;432;p64"/>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12</a:t>
            </a:fld>
            <a:endParaRPr/>
          </a:p>
        </p:txBody>
      </p:sp>
      <p:pic>
        <p:nvPicPr>
          <p:cNvPr id="433" name="Google Shape;433;p64"/>
          <p:cNvPicPr preferRelativeResize="0"/>
          <p:nvPr/>
        </p:nvPicPr>
        <p:blipFill>
          <a:blip r:embed="rId4">
            <a:alphaModFix/>
          </a:blip>
          <a:stretch>
            <a:fillRect/>
          </a:stretch>
        </p:blipFill>
        <p:spPr>
          <a:xfrm rot="959620">
            <a:off x="7876021" y="2477668"/>
            <a:ext cx="548158" cy="710261"/>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C56D559-02C7-E64A-9B8A-85F551D5EE18}"/>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13</a:t>
            </a:fld>
            <a:endParaRPr lang="en"/>
          </a:p>
        </p:txBody>
      </p:sp>
      <p:pic>
        <p:nvPicPr>
          <p:cNvPr id="5" name="Picture 4" descr="A close up of text on a whiteboard&#10;&#10;Description automatically generated">
            <a:extLst>
              <a:ext uri="{FF2B5EF4-FFF2-40B4-BE49-F238E27FC236}">
                <a16:creationId xmlns:a16="http://schemas.microsoft.com/office/drawing/2014/main" id="{A6968FF4-CE39-0F4F-9B3D-A43355F6F1CA}"/>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3013365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37"/>
        <p:cNvGrpSpPr/>
        <p:nvPr/>
      </p:nvGrpSpPr>
      <p:grpSpPr>
        <a:xfrm>
          <a:off x="0" y="0"/>
          <a:ext cx="0" cy="0"/>
          <a:chOff x="0" y="0"/>
          <a:chExt cx="0" cy="0"/>
        </a:xfrm>
      </p:grpSpPr>
      <p:sp>
        <p:nvSpPr>
          <p:cNvPr id="438" name="Google Shape;438;p65"/>
          <p:cNvSpPr txBox="1">
            <a:spLocks noGrp="1"/>
          </p:cNvSpPr>
          <p:nvPr>
            <p:ph type="body" idx="1"/>
          </p:nvPr>
        </p:nvSpPr>
        <p:spPr>
          <a:xfrm>
            <a:off x="593575" y="1245900"/>
            <a:ext cx="3393300" cy="2651700"/>
          </a:xfrm>
          <a:prstGeom prst="rect">
            <a:avLst/>
          </a:prstGeom>
        </p:spPr>
        <p:txBody>
          <a:bodyPr spcFirstLastPara="1" wrap="square" lIns="91425" tIns="91425" rIns="91425" bIns="91425" anchor="ctr" anchorCtr="0">
            <a:noAutofit/>
          </a:bodyPr>
          <a:lstStyle/>
          <a:p>
            <a:pPr marL="0" lvl="0" indent="0" algn="ctr" rtl="0">
              <a:spcBef>
                <a:spcPts val="600"/>
              </a:spcBef>
              <a:spcAft>
                <a:spcPts val="0"/>
              </a:spcAft>
              <a:buNone/>
            </a:pPr>
            <a:r>
              <a:rPr lang="en" sz="2400" dirty="0"/>
              <a:t>What is </a:t>
            </a:r>
            <a:r>
              <a:rPr lang="en" sz="2400" b="1" dirty="0">
                <a:solidFill>
                  <a:srgbClr val="38761D"/>
                </a:solidFill>
                <a:latin typeface="Raleway"/>
                <a:ea typeface="Raleway"/>
                <a:cs typeface="Raleway"/>
                <a:sym typeface="Raleway"/>
              </a:rPr>
              <a:t>Agricultural Literacy</a:t>
            </a:r>
            <a:r>
              <a:rPr lang="en" sz="2400" dirty="0"/>
              <a:t> and why is it important?</a:t>
            </a:r>
            <a:endParaRPr sz="2400" dirty="0"/>
          </a:p>
        </p:txBody>
      </p:sp>
      <p:sp>
        <p:nvSpPr>
          <p:cNvPr id="439" name="Google Shape;439;p65"/>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43"/>
        <p:cNvGrpSpPr/>
        <p:nvPr/>
      </p:nvGrpSpPr>
      <p:grpSpPr>
        <a:xfrm>
          <a:off x="0" y="0"/>
          <a:ext cx="0" cy="0"/>
          <a:chOff x="0" y="0"/>
          <a:chExt cx="0" cy="0"/>
        </a:xfrm>
      </p:grpSpPr>
      <p:sp>
        <p:nvSpPr>
          <p:cNvPr id="444" name="Google Shape;444;p66"/>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15</a:t>
            </a:fld>
            <a:endParaRPr/>
          </a:p>
        </p:txBody>
      </p:sp>
      <p:sp>
        <p:nvSpPr>
          <p:cNvPr id="445" name="Google Shape;445;p66"/>
          <p:cNvSpPr txBox="1"/>
          <p:nvPr/>
        </p:nvSpPr>
        <p:spPr>
          <a:xfrm>
            <a:off x="0" y="2100150"/>
            <a:ext cx="9144000" cy="94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b="1">
                <a:solidFill>
                  <a:srgbClr val="FFFFFF"/>
                </a:solidFill>
                <a:latin typeface="Raleway"/>
                <a:ea typeface="Raleway"/>
                <a:cs typeface="Raleway"/>
                <a:sym typeface="Raleway"/>
              </a:rPr>
              <a:t>Aspirational + Practical = Empowered</a:t>
            </a:r>
            <a:endParaRPr sz="3600" b="1">
              <a:solidFill>
                <a:srgbClr val="FFFFFF"/>
              </a:solidFill>
              <a:latin typeface="Raleway"/>
              <a:ea typeface="Raleway"/>
              <a:cs typeface="Raleway"/>
              <a:sym typeface="Raleway"/>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49"/>
        <p:cNvGrpSpPr/>
        <p:nvPr/>
      </p:nvGrpSpPr>
      <p:grpSpPr>
        <a:xfrm>
          <a:off x="0" y="0"/>
          <a:ext cx="0" cy="0"/>
          <a:chOff x="0" y="0"/>
          <a:chExt cx="0" cy="0"/>
        </a:xfrm>
      </p:grpSpPr>
      <p:sp>
        <p:nvSpPr>
          <p:cNvPr id="450" name="Google Shape;450;p67"/>
          <p:cNvSpPr txBox="1">
            <a:spLocks noGrp="1"/>
          </p:cNvSpPr>
          <p:nvPr>
            <p:ph type="ctrTitle"/>
          </p:nvPr>
        </p:nvSpPr>
        <p:spPr>
          <a:xfrm>
            <a:off x="685800" y="3031150"/>
            <a:ext cx="4558200" cy="1159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Driving Question:</a:t>
            </a:r>
            <a:endParaRPr/>
          </a:p>
        </p:txBody>
      </p:sp>
      <p:sp>
        <p:nvSpPr>
          <p:cNvPr id="451" name="Google Shape;451;p67"/>
          <p:cNvSpPr txBox="1">
            <a:spLocks noGrp="1"/>
          </p:cNvSpPr>
          <p:nvPr>
            <p:ph type="subTitle" idx="1"/>
          </p:nvPr>
        </p:nvSpPr>
        <p:spPr>
          <a:xfrm>
            <a:off x="685800" y="3954975"/>
            <a:ext cx="6483300" cy="78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000"/>
              <a:t>What do prairie chickens need in order to survive in today’s prairies?</a:t>
            </a:r>
            <a:endParaRPr sz="20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55"/>
        <p:cNvGrpSpPr/>
        <p:nvPr/>
      </p:nvGrpSpPr>
      <p:grpSpPr>
        <a:xfrm>
          <a:off x="0" y="0"/>
          <a:ext cx="0" cy="0"/>
          <a:chOff x="0" y="0"/>
          <a:chExt cx="0" cy="0"/>
        </a:xfrm>
      </p:grpSpPr>
      <p:sp>
        <p:nvSpPr>
          <p:cNvPr id="456" name="Google Shape;456;p68"/>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17</a:t>
            </a:fld>
            <a:endParaRPr/>
          </a:p>
        </p:txBody>
      </p:sp>
      <p:sp>
        <p:nvSpPr>
          <p:cNvPr id="457" name="Google Shape;457;p68"/>
          <p:cNvSpPr/>
          <p:nvPr/>
        </p:nvSpPr>
        <p:spPr>
          <a:xfrm>
            <a:off x="4164875" y="318625"/>
            <a:ext cx="796500" cy="3870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458" name="Google Shape;458;p68"/>
          <p:cNvGraphicFramePr/>
          <p:nvPr/>
        </p:nvGraphicFramePr>
        <p:xfrm>
          <a:off x="176213" y="220675"/>
          <a:ext cx="8791575" cy="3134360"/>
        </p:xfrm>
        <a:graphic>
          <a:graphicData uri="http://schemas.openxmlformats.org/drawingml/2006/table">
            <a:tbl>
              <a:tblPr>
                <a:noFill/>
                <a:tableStyleId>{E5FCFF49-C0F8-45B0-9D3C-8F8B1BB74B41}</a:tableStyleId>
              </a:tblPr>
              <a:tblGrid>
                <a:gridCol w="8791575">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 sz="1100" b="1">
                          <a:latin typeface="Open Sans"/>
                          <a:ea typeface="Open Sans"/>
                          <a:cs typeface="Open Sans"/>
                          <a:sym typeface="Open Sans"/>
                        </a:rPr>
                        <a:t>Targeted NGSS Performance Expectations:</a:t>
                      </a:r>
                      <a:endParaRPr sz="1100">
                        <a:latin typeface="Open Sans"/>
                        <a:ea typeface="Open Sans"/>
                        <a:cs typeface="Open Sans"/>
                        <a:sym typeface="Open Sans"/>
                      </a:endParaRPr>
                    </a:p>
                  </a:txBody>
                  <a:tcPr marL="63500" marR="63500" marT="63500" marB="63500">
                    <a:solidFill>
                      <a:srgbClr val="D9D9D9"/>
                    </a:solidFill>
                  </a:tcPr>
                </a:tc>
                <a:extLst>
                  <a:ext uri="{0D108BD9-81ED-4DB2-BD59-A6C34878D82A}">
                    <a16:rowId xmlns:a16="http://schemas.microsoft.com/office/drawing/2014/main" val="10000"/>
                  </a:ext>
                </a:extLst>
              </a:tr>
              <a:tr h="647700">
                <a:tc>
                  <a:txBody>
                    <a:bodyPr/>
                    <a:lstStyle/>
                    <a:p>
                      <a:pPr marL="171450" lvl="0" indent="-203200" algn="l" rtl="0">
                        <a:spcBef>
                          <a:spcPts val="0"/>
                        </a:spcBef>
                        <a:spcAft>
                          <a:spcPts val="0"/>
                        </a:spcAft>
                        <a:buSzPts val="1400"/>
                        <a:buChar char="●"/>
                      </a:pPr>
                      <a:r>
                        <a:rPr lang="en" b="1" dirty="0">
                          <a:latin typeface="Open Sans"/>
                          <a:ea typeface="Open Sans"/>
                          <a:cs typeface="Open Sans"/>
                          <a:sym typeface="Open Sans"/>
                        </a:rPr>
                        <a:t>MS-LS1-4:</a:t>
                      </a:r>
                      <a:r>
                        <a:rPr lang="en" dirty="0">
                          <a:latin typeface="Open Sans"/>
                          <a:ea typeface="Open Sans"/>
                          <a:cs typeface="Open Sans"/>
                          <a:sym typeface="Open Sans"/>
                        </a:rPr>
                        <a:t> Use argument based on empirical evidence and scientific reasoning to support an explanation for how characteristic animal behaviors and specialized plant structures affect the probability of successful reproduction of animals and plants respectively.</a:t>
                      </a:r>
                      <a:endParaRPr dirty="0">
                        <a:latin typeface="Open Sans"/>
                        <a:ea typeface="Open Sans"/>
                        <a:cs typeface="Open Sans"/>
                        <a:sym typeface="Open Sans"/>
                      </a:endParaRPr>
                    </a:p>
                    <a:p>
                      <a:pPr marL="0" lvl="0" indent="0" algn="l" rtl="0">
                        <a:spcBef>
                          <a:spcPts val="0"/>
                        </a:spcBef>
                        <a:spcAft>
                          <a:spcPts val="0"/>
                        </a:spcAft>
                        <a:buNone/>
                      </a:pPr>
                      <a:endParaRPr sz="600" b="1" dirty="0">
                        <a:latin typeface="Open Sans"/>
                        <a:ea typeface="Open Sans"/>
                        <a:cs typeface="Open Sans"/>
                        <a:sym typeface="Open Sans"/>
                      </a:endParaRPr>
                    </a:p>
                    <a:p>
                      <a:pPr marL="171450" lvl="0" indent="-203200" algn="l" rtl="0">
                        <a:spcBef>
                          <a:spcPts val="0"/>
                        </a:spcBef>
                        <a:spcAft>
                          <a:spcPts val="0"/>
                        </a:spcAft>
                        <a:buSzPts val="1400"/>
                        <a:buChar char="●"/>
                      </a:pPr>
                      <a:r>
                        <a:rPr lang="en" b="1" dirty="0">
                          <a:latin typeface="Open Sans"/>
                          <a:ea typeface="Open Sans"/>
                          <a:cs typeface="Open Sans"/>
                          <a:sym typeface="Open Sans"/>
                        </a:rPr>
                        <a:t>MS-LS2-1:</a:t>
                      </a:r>
                      <a:r>
                        <a:rPr lang="en" dirty="0">
                          <a:latin typeface="Open Sans"/>
                          <a:ea typeface="Open Sans"/>
                          <a:cs typeface="Open Sans"/>
                          <a:sym typeface="Open Sans"/>
                        </a:rPr>
                        <a:t> Analyze and interpret data to provide evidence for the effects of resources availability on organisms and populations of organisms in an ecosystem.</a:t>
                      </a:r>
                      <a:endParaRPr dirty="0">
                        <a:latin typeface="Open Sans"/>
                        <a:ea typeface="Open Sans"/>
                        <a:cs typeface="Open Sans"/>
                        <a:sym typeface="Open Sans"/>
                      </a:endParaRPr>
                    </a:p>
                    <a:p>
                      <a:pPr marL="171450" lvl="0" indent="0" algn="l" rtl="0">
                        <a:spcBef>
                          <a:spcPts val="0"/>
                        </a:spcBef>
                        <a:spcAft>
                          <a:spcPts val="0"/>
                        </a:spcAft>
                        <a:buNone/>
                      </a:pPr>
                      <a:endParaRPr sz="600" dirty="0">
                        <a:latin typeface="Open Sans"/>
                        <a:ea typeface="Open Sans"/>
                        <a:cs typeface="Open Sans"/>
                        <a:sym typeface="Open Sans"/>
                      </a:endParaRPr>
                    </a:p>
                    <a:p>
                      <a:pPr marL="171450" lvl="0" indent="-203200" algn="l" rtl="0">
                        <a:spcBef>
                          <a:spcPts val="0"/>
                        </a:spcBef>
                        <a:spcAft>
                          <a:spcPts val="0"/>
                        </a:spcAft>
                        <a:buSzPts val="1400"/>
                        <a:buFont typeface="Open Sans"/>
                        <a:buChar char="●"/>
                      </a:pPr>
                      <a:r>
                        <a:rPr lang="en" b="1" dirty="0">
                          <a:latin typeface="Open Sans"/>
                          <a:ea typeface="Open Sans"/>
                          <a:cs typeface="Open Sans"/>
                          <a:sym typeface="Open Sans"/>
                        </a:rPr>
                        <a:t>MS-LS2-2:</a:t>
                      </a:r>
                      <a:r>
                        <a:rPr lang="en" dirty="0">
                          <a:latin typeface="Open Sans"/>
                          <a:ea typeface="Open Sans"/>
                          <a:cs typeface="Open Sans"/>
                          <a:sym typeface="Open Sans"/>
                        </a:rPr>
                        <a:t> Construct an explanation that predicts patterns of interactions among organisms across multiple ecosystems.</a:t>
                      </a:r>
                      <a:endParaRPr dirty="0">
                        <a:latin typeface="Open Sans"/>
                        <a:ea typeface="Open Sans"/>
                        <a:cs typeface="Open Sans"/>
                        <a:sym typeface="Open Sans"/>
                      </a:endParaRPr>
                    </a:p>
                    <a:p>
                      <a:pPr marL="171450" lvl="0" indent="0" algn="l" rtl="0">
                        <a:spcBef>
                          <a:spcPts val="0"/>
                        </a:spcBef>
                        <a:spcAft>
                          <a:spcPts val="0"/>
                        </a:spcAft>
                        <a:buNone/>
                      </a:pPr>
                      <a:endParaRPr sz="600" dirty="0">
                        <a:latin typeface="Open Sans"/>
                        <a:ea typeface="Open Sans"/>
                        <a:cs typeface="Open Sans"/>
                        <a:sym typeface="Open Sans"/>
                      </a:endParaRPr>
                    </a:p>
                    <a:p>
                      <a:pPr marL="171450" lvl="0" indent="-203200" algn="l" rtl="0">
                        <a:spcBef>
                          <a:spcPts val="0"/>
                        </a:spcBef>
                        <a:spcAft>
                          <a:spcPts val="0"/>
                        </a:spcAft>
                        <a:buSzPts val="1400"/>
                        <a:buFont typeface="Open Sans"/>
                        <a:buChar char="●"/>
                      </a:pPr>
                      <a:r>
                        <a:rPr lang="en" b="1" dirty="0">
                          <a:latin typeface="Open Sans"/>
                          <a:ea typeface="Open Sans"/>
                          <a:cs typeface="Open Sans"/>
                          <a:sym typeface="Open Sans"/>
                        </a:rPr>
                        <a:t>MS-LS2-3:</a:t>
                      </a:r>
                      <a:r>
                        <a:rPr lang="en" dirty="0">
                          <a:latin typeface="Open Sans"/>
                          <a:ea typeface="Open Sans"/>
                          <a:cs typeface="Open Sans"/>
                          <a:sym typeface="Open Sans"/>
                        </a:rPr>
                        <a:t> Develop a model to describe the cycling of matter and flow of energy among living and nonliving parts of an ecosystem.</a:t>
                      </a:r>
                      <a:endParaRPr dirty="0">
                        <a:latin typeface="Open Sans"/>
                        <a:ea typeface="Open Sans"/>
                        <a:cs typeface="Open Sans"/>
                        <a:sym typeface="Open Sans"/>
                      </a:endParaRPr>
                    </a:p>
                    <a:p>
                      <a:pPr marL="171450" lvl="0" indent="0" algn="l" rtl="0">
                        <a:spcBef>
                          <a:spcPts val="0"/>
                        </a:spcBef>
                        <a:spcAft>
                          <a:spcPts val="0"/>
                        </a:spcAft>
                        <a:buNone/>
                      </a:pPr>
                      <a:endParaRPr sz="600" dirty="0">
                        <a:latin typeface="Open Sans"/>
                        <a:ea typeface="Open Sans"/>
                        <a:cs typeface="Open Sans"/>
                        <a:sym typeface="Open Sans"/>
                      </a:endParaRPr>
                    </a:p>
                    <a:p>
                      <a:pPr marL="171450" lvl="0" indent="-203200" algn="l" rtl="0">
                        <a:spcBef>
                          <a:spcPts val="0"/>
                        </a:spcBef>
                        <a:spcAft>
                          <a:spcPts val="0"/>
                        </a:spcAft>
                        <a:buSzPts val="1400"/>
                        <a:buFont typeface="Open Sans"/>
                        <a:buChar char="●"/>
                      </a:pPr>
                      <a:r>
                        <a:rPr lang="en" b="1" dirty="0">
                          <a:latin typeface="Open Sans"/>
                          <a:ea typeface="Open Sans"/>
                          <a:cs typeface="Open Sans"/>
                          <a:sym typeface="Open Sans"/>
                        </a:rPr>
                        <a:t>MS-LS2-4:</a:t>
                      </a:r>
                      <a:r>
                        <a:rPr lang="en" dirty="0">
                          <a:latin typeface="Open Sans"/>
                          <a:ea typeface="Open Sans"/>
                          <a:cs typeface="Open Sans"/>
                          <a:sym typeface="Open Sans"/>
                        </a:rPr>
                        <a:t> Construct an argument supported by empirical evidence that changes to physical or biological components of an ecosystem affect populations.</a:t>
                      </a:r>
                      <a:endParaRPr dirty="0">
                        <a:latin typeface="Open Sans"/>
                        <a:ea typeface="Open Sans"/>
                        <a:cs typeface="Open Sans"/>
                        <a:sym typeface="Open Sans"/>
                      </a:endParaRPr>
                    </a:p>
                  </a:txBody>
                  <a:tcPr marL="63500" marR="63500" marT="63500" marB="63500"/>
                </a:tc>
                <a:extLst>
                  <a:ext uri="{0D108BD9-81ED-4DB2-BD59-A6C34878D82A}">
                    <a16:rowId xmlns:a16="http://schemas.microsoft.com/office/drawing/2014/main" val="1000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62"/>
        <p:cNvGrpSpPr/>
        <p:nvPr/>
      </p:nvGrpSpPr>
      <p:grpSpPr>
        <a:xfrm>
          <a:off x="0" y="0"/>
          <a:ext cx="0" cy="0"/>
          <a:chOff x="0" y="0"/>
          <a:chExt cx="0" cy="0"/>
        </a:xfrm>
      </p:grpSpPr>
      <p:sp>
        <p:nvSpPr>
          <p:cNvPr id="463" name="Google Shape;463;p69"/>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solidFill>
                  <a:srgbClr val="0B0B0B"/>
                </a:solidFill>
              </a:rPr>
              <a:t>The Design of Science Storylines</a:t>
            </a:r>
            <a:endParaRPr sz="2400"/>
          </a:p>
        </p:txBody>
      </p:sp>
      <p:sp>
        <p:nvSpPr>
          <p:cNvPr id="464" name="Google Shape;464;p69"/>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18</a:t>
            </a:fld>
            <a:endParaRPr/>
          </a:p>
        </p:txBody>
      </p:sp>
      <p:sp>
        <p:nvSpPr>
          <p:cNvPr id="465" name="Google Shape;465;p69"/>
          <p:cNvSpPr txBox="1">
            <a:spLocks noGrp="1"/>
          </p:cNvSpPr>
          <p:nvPr>
            <p:ph type="body" idx="1"/>
          </p:nvPr>
        </p:nvSpPr>
        <p:spPr>
          <a:xfrm>
            <a:off x="400950" y="1525475"/>
            <a:ext cx="8342100" cy="3651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1600"/>
              </a:spcAft>
              <a:buNone/>
            </a:pPr>
            <a:r>
              <a:rPr lang="en">
                <a:solidFill>
                  <a:srgbClr val="0B0B0B"/>
                </a:solidFill>
                <a:latin typeface="Raleway"/>
                <a:ea typeface="Raleway"/>
                <a:cs typeface="Raleway"/>
                <a:sym typeface="Raleway"/>
              </a:rPr>
              <a:t>Each step in the storyline is driven by students’ questions that arise from phenomena.</a:t>
            </a:r>
            <a:endParaRPr/>
          </a:p>
        </p:txBody>
      </p:sp>
      <p:graphicFrame>
        <p:nvGraphicFramePr>
          <p:cNvPr id="466" name="Google Shape;466;p69"/>
          <p:cNvGraphicFramePr/>
          <p:nvPr/>
        </p:nvGraphicFramePr>
        <p:xfrm>
          <a:off x="400950" y="1809256"/>
          <a:ext cx="8149250" cy="2792125"/>
        </p:xfrm>
        <a:graphic>
          <a:graphicData uri="http://schemas.openxmlformats.org/drawingml/2006/table">
            <a:tbl>
              <a:tblPr>
                <a:noFill/>
                <a:tableStyleId>{A3A03F43-16BF-46EC-ACA2-57966BD86A45}</a:tableStyleId>
              </a:tblPr>
              <a:tblGrid>
                <a:gridCol w="4074625">
                  <a:extLst>
                    <a:ext uri="{9D8B030D-6E8A-4147-A177-3AD203B41FA5}">
                      <a16:colId xmlns:a16="http://schemas.microsoft.com/office/drawing/2014/main" val="20000"/>
                    </a:ext>
                  </a:extLst>
                </a:gridCol>
                <a:gridCol w="4074625">
                  <a:extLst>
                    <a:ext uri="{9D8B030D-6E8A-4147-A177-3AD203B41FA5}">
                      <a16:colId xmlns:a16="http://schemas.microsoft.com/office/drawing/2014/main" val="20001"/>
                    </a:ext>
                  </a:extLst>
                </a:gridCol>
              </a:tblGrid>
              <a:tr h="612125">
                <a:tc>
                  <a:txBody>
                    <a:bodyPr/>
                    <a:lstStyle/>
                    <a:p>
                      <a:pPr marL="0" lvl="0" indent="0" algn="l" rtl="0">
                        <a:spcBef>
                          <a:spcPts val="0"/>
                        </a:spcBef>
                        <a:spcAft>
                          <a:spcPts val="0"/>
                        </a:spcAft>
                        <a:buNone/>
                      </a:pPr>
                      <a:r>
                        <a:rPr lang="en" sz="1200" dirty="0">
                          <a:latin typeface="Cabin"/>
                          <a:ea typeface="Cabin"/>
                          <a:cs typeface="Cabin"/>
                          <a:sym typeface="Cabin"/>
                        </a:rPr>
                        <a:t>#1  Anchoring Phenomenon </a:t>
                      </a:r>
                      <a:br>
                        <a:rPr lang="en" sz="1200" dirty="0">
                          <a:latin typeface="Cabin"/>
                          <a:ea typeface="Cabin"/>
                          <a:cs typeface="Cabin"/>
                          <a:sym typeface="Cabin"/>
                        </a:rPr>
                      </a:br>
                      <a:r>
                        <a:rPr lang="en" sz="1200" dirty="0">
                          <a:latin typeface="Cabin"/>
                          <a:ea typeface="Cabin"/>
                          <a:cs typeface="Cabin"/>
                          <a:sym typeface="Cabin"/>
                        </a:rPr>
                        <a:t>      Routine</a:t>
                      </a:r>
                      <a:endParaRPr sz="1200" dirty="0">
                        <a:latin typeface="Cabin"/>
                        <a:ea typeface="Cabin"/>
                        <a:cs typeface="Cabin"/>
                        <a:sym typeface="Cabin"/>
                      </a:endParaRPr>
                    </a:p>
                  </a:txBody>
                  <a:tcPr marL="91425" marR="91425" marT="68575" marB="68575" anchor="ctr"/>
                </a:tc>
                <a:tc>
                  <a:txBody>
                    <a:bodyPr/>
                    <a:lstStyle/>
                    <a:p>
                      <a:pPr marL="0" lvl="0" indent="0" algn="l" rtl="0">
                        <a:spcBef>
                          <a:spcPts val="0"/>
                        </a:spcBef>
                        <a:spcAft>
                          <a:spcPts val="0"/>
                        </a:spcAft>
                        <a:buNone/>
                      </a:pPr>
                      <a:r>
                        <a:rPr lang="en" sz="1200" i="1" dirty="0">
                          <a:latin typeface="Cabin"/>
                          <a:ea typeface="Cabin"/>
                          <a:cs typeface="Cabin"/>
                          <a:sym typeface="Cabin"/>
                        </a:rPr>
                        <a:t>How do we kick off investigations in a unit?</a:t>
                      </a:r>
                      <a:endParaRPr sz="1200" i="1" dirty="0">
                        <a:latin typeface="Cabin"/>
                        <a:ea typeface="Cabin"/>
                        <a:cs typeface="Cabin"/>
                        <a:sym typeface="Cabin"/>
                      </a:endParaRPr>
                    </a:p>
                  </a:txBody>
                  <a:tcPr marL="91425" marR="91425" marT="68575" marB="68575" anchor="ctr"/>
                </a:tc>
                <a:extLst>
                  <a:ext uri="{0D108BD9-81ED-4DB2-BD59-A6C34878D82A}">
                    <a16:rowId xmlns:a16="http://schemas.microsoft.com/office/drawing/2014/main" val="10000"/>
                  </a:ext>
                </a:extLst>
              </a:tr>
              <a:tr h="522625">
                <a:tc>
                  <a:txBody>
                    <a:bodyPr/>
                    <a:lstStyle/>
                    <a:p>
                      <a:pPr marL="0" lvl="0" indent="0" algn="l" rtl="0">
                        <a:spcBef>
                          <a:spcPts val="0"/>
                        </a:spcBef>
                        <a:spcAft>
                          <a:spcPts val="0"/>
                        </a:spcAft>
                        <a:buNone/>
                      </a:pPr>
                      <a:r>
                        <a:rPr lang="en" sz="1200">
                          <a:latin typeface="Cabin"/>
                          <a:ea typeface="Cabin"/>
                          <a:cs typeface="Cabin"/>
                          <a:sym typeface="Cabin"/>
                        </a:rPr>
                        <a:t>#2  Navigation Routine</a:t>
                      </a:r>
                      <a:endParaRPr sz="1200">
                        <a:latin typeface="Cabin"/>
                        <a:ea typeface="Cabin"/>
                        <a:cs typeface="Cabin"/>
                        <a:sym typeface="Cabin"/>
                      </a:endParaRPr>
                    </a:p>
                  </a:txBody>
                  <a:tcPr marL="91425" marR="91425" marT="68575" marB="68575" anchor="ctr"/>
                </a:tc>
                <a:tc>
                  <a:txBody>
                    <a:bodyPr/>
                    <a:lstStyle/>
                    <a:p>
                      <a:pPr marL="0" lvl="0" indent="0" algn="l" rtl="0">
                        <a:spcBef>
                          <a:spcPts val="0"/>
                        </a:spcBef>
                        <a:spcAft>
                          <a:spcPts val="0"/>
                        </a:spcAft>
                        <a:buNone/>
                      </a:pPr>
                      <a:r>
                        <a:rPr lang="en" sz="1200" i="1">
                          <a:latin typeface="Cabin"/>
                          <a:ea typeface="Cabin"/>
                          <a:cs typeface="Cabin"/>
                          <a:sym typeface="Cabin"/>
                        </a:rPr>
                        <a:t>How do we work with students to motivate the next step in an investigation?</a:t>
                      </a:r>
                      <a:endParaRPr sz="1200" i="1">
                        <a:latin typeface="Cabin"/>
                        <a:ea typeface="Cabin"/>
                        <a:cs typeface="Cabin"/>
                        <a:sym typeface="Cabin"/>
                      </a:endParaRPr>
                    </a:p>
                  </a:txBody>
                  <a:tcPr marL="91425" marR="91425" marT="68575" marB="68575" anchor="ctr"/>
                </a:tc>
                <a:extLst>
                  <a:ext uri="{0D108BD9-81ED-4DB2-BD59-A6C34878D82A}">
                    <a16:rowId xmlns:a16="http://schemas.microsoft.com/office/drawing/2014/main" val="10001"/>
                  </a:ext>
                </a:extLst>
              </a:tr>
              <a:tr h="522625">
                <a:tc>
                  <a:txBody>
                    <a:bodyPr/>
                    <a:lstStyle/>
                    <a:p>
                      <a:pPr marL="0" lvl="0" indent="0" algn="l" rtl="0">
                        <a:spcBef>
                          <a:spcPts val="0"/>
                        </a:spcBef>
                        <a:spcAft>
                          <a:spcPts val="0"/>
                        </a:spcAft>
                        <a:buNone/>
                      </a:pPr>
                      <a:r>
                        <a:rPr lang="en" sz="1200">
                          <a:latin typeface="Cabin"/>
                          <a:ea typeface="Cabin"/>
                          <a:cs typeface="Cabin"/>
                          <a:sym typeface="Cabin"/>
                        </a:rPr>
                        <a:t>#3  Investigation Routine</a:t>
                      </a:r>
                      <a:endParaRPr sz="1200">
                        <a:latin typeface="Cabin"/>
                        <a:ea typeface="Cabin"/>
                        <a:cs typeface="Cabin"/>
                        <a:sym typeface="Cabin"/>
                      </a:endParaRPr>
                    </a:p>
                  </a:txBody>
                  <a:tcPr marL="91425" marR="91425" marT="68575" marB="68575" anchor="ctr"/>
                </a:tc>
                <a:tc>
                  <a:txBody>
                    <a:bodyPr/>
                    <a:lstStyle/>
                    <a:p>
                      <a:pPr marL="0" lvl="0" indent="0" algn="l" rtl="0">
                        <a:spcBef>
                          <a:spcPts val="0"/>
                        </a:spcBef>
                        <a:spcAft>
                          <a:spcPts val="0"/>
                        </a:spcAft>
                        <a:buNone/>
                      </a:pPr>
                      <a:r>
                        <a:rPr lang="en" sz="1200" i="1">
                          <a:latin typeface="Cabin"/>
                          <a:ea typeface="Cabin"/>
                          <a:cs typeface="Cabin"/>
                          <a:sym typeface="Cabin"/>
                        </a:rPr>
                        <a:t>How do we help students use practices to figure out pieces of the science ideas?</a:t>
                      </a:r>
                      <a:endParaRPr sz="1200" i="1">
                        <a:latin typeface="Cabin"/>
                        <a:ea typeface="Cabin"/>
                        <a:cs typeface="Cabin"/>
                        <a:sym typeface="Cabin"/>
                      </a:endParaRPr>
                    </a:p>
                  </a:txBody>
                  <a:tcPr marL="91425" marR="91425" marT="68575" marB="68575" anchor="ctr"/>
                </a:tc>
                <a:extLst>
                  <a:ext uri="{0D108BD9-81ED-4DB2-BD59-A6C34878D82A}">
                    <a16:rowId xmlns:a16="http://schemas.microsoft.com/office/drawing/2014/main" val="10002"/>
                  </a:ext>
                </a:extLst>
              </a:tr>
              <a:tr h="612125">
                <a:tc>
                  <a:txBody>
                    <a:bodyPr/>
                    <a:lstStyle/>
                    <a:p>
                      <a:pPr marL="0" lvl="0" indent="0" algn="l" rtl="0">
                        <a:spcBef>
                          <a:spcPts val="0"/>
                        </a:spcBef>
                        <a:spcAft>
                          <a:spcPts val="0"/>
                        </a:spcAft>
                        <a:buNone/>
                      </a:pPr>
                      <a:r>
                        <a:rPr lang="en" sz="1200">
                          <a:latin typeface="Cabin"/>
                          <a:ea typeface="Cabin"/>
                          <a:cs typeface="Cabin"/>
                          <a:sym typeface="Cabin"/>
                        </a:rPr>
                        <a:t>#4  Putting Pieces Together </a:t>
                      </a:r>
                      <a:br>
                        <a:rPr lang="en" sz="1200">
                          <a:latin typeface="Cabin"/>
                          <a:ea typeface="Cabin"/>
                          <a:cs typeface="Cabin"/>
                          <a:sym typeface="Cabin"/>
                        </a:rPr>
                      </a:br>
                      <a:r>
                        <a:rPr lang="en" sz="1200">
                          <a:latin typeface="Cabin"/>
                          <a:ea typeface="Cabin"/>
                          <a:cs typeface="Cabin"/>
                          <a:sym typeface="Cabin"/>
                        </a:rPr>
                        <a:t>        Routine</a:t>
                      </a:r>
                      <a:endParaRPr sz="1200">
                        <a:latin typeface="Cabin"/>
                        <a:ea typeface="Cabin"/>
                        <a:cs typeface="Cabin"/>
                        <a:sym typeface="Cabin"/>
                      </a:endParaRPr>
                    </a:p>
                  </a:txBody>
                  <a:tcPr marL="91425" marR="91425" marT="68575" marB="68575" anchor="ctr"/>
                </a:tc>
                <a:tc>
                  <a:txBody>
                    <a:bodyPr/>
                    <a:lstStyle/>
                    <a:p>
                      <a:pPr marL="0" lvl="0" indent="0" algn="l" rtl="0">
                        <a:spcBef>
                          <a:spcPts val="0"/>
                        </a:spcBef>
                        <a:spcAft>
                          <a:spcPts val="0"/>
                        </a:spcAft>
                        <a:buNone/>
                      </a:pPr>
                      <a:r>
                        <a:rPr lang="en" sz="1200" i="1">
                          <a:latin typeface="Cabin"/>
                          <a:ea typeface="Cabin"/>
                          <a:cs typeface="Cabin"/>
                          <a:sym typeface="Cabin"/>
                        </a:rPr>
                        <a:t>How do we help students  put together pieces of the disciplinary core ideas and crosscutting concepts?</a:t>
                      </a:r>
                      <a:endParaRPr sz="1200" i="1">
                        <a:latin typeface="Cabin"/>
                        <a:ea typeface="Cabin"/>
                        <a:cs typeface="Cabin"/>
                        <a:sym typeface="Cabin"/>
                      </a:endParaRPr>
                    </a:p>
                  </a:txBody>
                  <a:tcPr marL="91425" marR="91425" marT="68575" marB="68575" anchor="ctr"/>
                </a:tc>
                <a:extLst>
                  <a:ext uri="{0D108BD9-81ED-4DB2-BD59-A6C34878D82A}">
                    <a16:rowId xmlns:a16="http://schemas.microsoft.com/office/drawing/2014/main" val="10003"/>
                  </a:ext>
                </a:extLst>
              </a:tr>
              <a:tr h="522625">
                <a:tc>
                  <a:txBody>
                    <a:bodyPr/>
                    <a:lstStyle/>
                    <a:p>
                      <a:pPr marL="0" lvl="0" indent="0" algn="l" rtl="0">
                        <a:spcBef>
                          <a:spcPts val="0"/>
                        </a:spcBef>
                        <a:spcAft>
                          <a:spcPts val="0"/>
                        </a:spcAft>
                        <a:buNone/>
                      </a:pPr>
                      <a:r>
                        <a:rPr lang="en" sz="1200">
                          <a:latin typeface="Cabin"/>
                          <a:ea typeface="Cabin"/>
                          <a:cs typeface="Cabin"/>
                          <a:sym typeface="Cabin"/>
                        </a:rPr>
                        <a:t>#5  Problematizing Routine</a:t>
                      </a:r>
                      <a:endParaRPr sz="1200">
                        <a:latin typeface="Cabin"/>
                        <a:ea typeface="Cabin"/>
                        <a:cs typeface="Cabin"/>
                        <a:sym typeface="Cabin"/>
                      </a:endParaRPr>
                    </a:p>
                  </a:txBody>
                  <a:tcPr marL="91425" marR="91425" marT="68575" marB="68575" anchor="ctr"/>
                </a:tc>
                <a:tc>
                  <a:txBody>
                    <a:bodyPr/>
                    <a:lstStyle/>
                    <a:p>
                      <a:pPr marL="0" lvl="0" indent="0" algn="l" rtl="0">
                        <a:spcBef>
                          <a:spcPts val="0"/>
                        </a:spcBef>
                        <a:spcAft>
                          <a:spcPts val="0"/>
                        </a:spcAft>
                        <a:buNone/>
                      </a:pPr>
                      <a:r>
                        <a:rPr lang="en" sz="1200" i="1" dirty="0">
                          <a:latin typeface="Cabin"/>
                          <a:ea typeface="Cabin"/>
                          <a:cs typeface="Cabin"/>
                          <a:sym typeface="Cabin"/>
                        </a:rPr>
                        <a:t>How do we push students to go deeper and revise their science ideas?</a:t>
                      </a:r>
                      <a:endParaRPr sz="1200" i="1" dirty="0">
                        <a:latin typeface="Cabin"/>
                        <a:ea typeface="Cabin"/>
                        <a:cs typeface="Cabin"/>
                        <a:sym typeface="Cabin"/>
                      </a:endParaRPr>
                    </a:p>
                  </a:txBody>
                  <a:tcPr marL="91425" marR="91425" marT="68575" marB="68575"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70"/>
        <p:cNvGrpSpPr/>
        <p:nvPr/>
      </p:nvGrpSpPr>
      <p:grpSpPr>
        <a:xfrm>
          <a:off x="0" y="0"/>
          <a:ext cx="0" cy="0"/>
          <a:chOff x="0" y="0"/>
          <a:chExt cx="0" cy="0"/>
        </a:xfrm>
      </p:grpSpPr>
      <p:sp>
        <p:nvSpPr>
          <p:cNvPr id="471" name="Google Shape;471;p70"/>
          <p:cNvSpPr txBox="1">
            <a:spLocks noGrp="1"/>
          </p:cNvSpPr>
          <p:nvPr>
            <p:ph type="title"/>
          </p:nvPr>
        </p:nvSpPr>
        <p:spPr>
          <a:xfrm>
            <a:off x="589350" y="515025"/>
            <a:ext cx="3393300" cy="980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400"/>
              <a:t>Exploring an </a:t>
            </a:r>
            <a:r>
              <a:rPr lang="en" sz="2400">
                <a:solidFill>
                  <a:srgbClr val="38761D"/>
                </a:solidFill>
              </a:rPr>
              <a:t>Anchoring</a:t>
            </a:r>
            <a:r>
              <a:rPr lang="en" sz="2400"/>
              <a:t> </a:t>
            </a:r>
            <a:r>
              <a:rPr lang="en" sz="2400">
                <a:solidFill>
                  <a:srgbClr val="38761D"/>
                </a:solidFill>
              </a:rPr>
              <a:t>Phenomena</a:t>
            </a:r>
            <a:endParaRPr sz="2400">
              <a:solidFill>
                <a:srgbClr val="38761D"/>
              </a:solidFill>
            </a:endParaRPr>
          </a:p>
        </p:txBody>
      </p:sp>
      <p:sp>
        <p:nvSpPr>
          <p:cNvPr id="472" name="Google Shape;472;p70"/>
          <p:cNvSpPr txBox="1">
            <a:spLocks noGrp="1"/>
          </p:cNvSpPr>
          <p:nvPr>
            <p:ph type="body" idx="1"/>
          </p:nvPr>
        </p:nvSpPr>
        <p:spPr>
          <a:xfrm>
            <a:off x="593575" y="1518900"/>
            <a:ext cx="3648600" cy="31164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1600"/>
              </a:spcAft>
              <a:buNone/>
            </a:pPr>
            <a:r>
              <a:rPr lang="en" sz="1800" dirty="0">
                <a:solidFill>
                  <a:srgbClr val="0B0B0B"/>
                </a:solidFill>
                <a:latin typeface="Raleway"/>
                <a:ea typeface="Raleway"/>
                <a:cs typeface="Raleway"/>
                <a:sym typeface="Raleway"/>
              </a:rPr>
              <a:t>This is the first routine of Storylines to position students in </a:t>
            </a:r>
            <a:r>
              <a:rPr lang="en" sz="1800" i="1" dirty="0">
                <a:solidFill>
                  <a:srgbClr val="0B0B0B"/>
                </a:solidFill>
                <a:latin typeface="Raleway"/>
                <a:ea typeface="Raleway"/>
                <a:cs typeface="Raleway"/>
                <a:sym typeface="Raleway"/>
              </a:rPr>
              <a:t>making sense</a:t>
            </a:r>
            <a:r>
              <a:rPr lang="en" sz="1800" dirty="0">
                <a:solidFill>
                  <a:srgbClr val="0B0B0B"/>
                </a:solidFill>
                <a:latin typeface="Raleway"/>
                <a:ea typeface="Raleway"/>
                <a:cs typeface="Raleway"/>
                <a:sym typeface="Raleway"/>
              </a:rPr>
              <a:t> of a phenomenon, grounding all students in a common experience, and raising student questions.</a:t>
            </a:r>
            <a:endParaRPr sz="1800" dirty="0"/>
          </a:p>
        </p:txBody>
      </p:sp>
      <p:sp>
        <p:nvSpPr>
          <p:cNvPr id="473" name="Google Shape;473;p70"/>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31"/>
        <p:cNvGrpSpPr/>
        <p:nvPr/>
      </p:nvGrpSpPr>
      <p:grpSpPr>
        <a:xfrm>
          <a:off x="0" y="0"/>
          <a:ext cx="0" cy="0"/>
          <a:chOff x="0" y="0"/>
          <a:chExt cx="0" cy="0"/>
        </a:xfrm>
      </p:grpSpPr>
      <p:sp>
        <p:nvSpPr>
          <p:cNvPr id="332" name="Google Shape;332;p54"/>
          <p:cNvSpPr txBox="1">
            <a:spLocks noGrp="1"/>
          </p:cNvSpPr>
          <p:nvPr>
            <p:ph type="ctrTitle"/>
          </p:nvPr>
        </p:nvSpPr>
        <p:spPr>
          <a:xfrm>
            <a:off x="342900" y="3646250"/>
            <a:ext cx="788310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600" dirty="0">
                <a:solidFill>
                  <a:srgbClr val="000000"/>
                </a:solidFill>
              </a:rPr>
              <a:t>Phenomena Found in Agriculture:</a:t>
            </a:r>
            <a:r>
              <a:rPr lang="en" sz="2400" dirty="0">
                <a:solidFill>
                  <a:srgbClr val="000000"/>
                </a:solidFill>
              </a:rPr>
              <a:t> Ecosystem Dynamics &amp; Interactions</a:t>
            </a:r>
            <a:endParaRPr sz="2400" dirty="0">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71"/>
          <p:cNvSpPr txBox="1">
            <a:spLocks noGrp="1"/>
          </p:cNvSpPr>
          <p:nvPr>
            <p:ph type="subTitle" idx="1"/>
          </p:nvPr>
        </p:nvSpPr>
        <p:spPr>
          <a:xfrm>
            <a:off x="0" y="4656225"/>
            <a:ext cx="9144000" cy="487200"/>
          </a:xfrm>
          <a:prstGeom prst="rect">
            <a:avLst/>
          </a:prstGeom>
          <a:solidFill>
            <a:srgbClr val="F5874F"/>
          </a:solidFill>
        </p:spPr>
        <p:txBody>
          <a:bodyPr spcFirstLastPara="1" wrap="square" lIns="91425" tIns="91425" rIns="91425" bIns="91425" anchor="ctr" anchorCtr="0">
            <a:noAutofit/>
          </a:bodyPr>
          <a:lstStyle/>
          <a:p>
            <a:pPr marL="0" lvl="0" indent="0" algn="r" rtl="0">
              <a:spcBef>
                <a:spcPts val="0"/>
              </a:spcBef>
              <a:spcAft>
                <a:spcPts val="0"/>
              </a:spcAft>
              <a:buNone/>
            </a:pPr>
            <a:r>
              <a:rPr lang="en" sz="1400">
                <a:latin typeface="Open Sans"/>
                <a:ea typeface="Open Sans"/>
                <a:cs typeface="Open Sans"/>
                <a:sym typeface="Open Sans"/>
              </a:rPr>
              <a:t> Slide 3</a:t>
            </a:r>
            <a:endParaRPr sz="1400">
              <a:latin typeface="Open Sans"/>
              <a:ea typeface="Open Sans"/>
              <a:cs typeface="Open Sans"/>
              <a:sym typeface="Open Sans"/>
            </a:endParaRPr>
          </a:p>
        </p:txBody>
      </p:sp>
      <p:sp>
        <p:nvSpPr>
          <p:cNvPr id="480" name="Google Shape;480;p71"/>
          <p:cNvSpPr txBox="1"/>
          <p:nvPr/>
        </p:nvSpPr>
        <p:spPr>
          <a:xfrm>
            <a:off x="237225" y="3101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b="1">
                <a:solidFill>
                  <a:srgbClr val="58595B"/>
                </a:solidFill>
                <a:latin typeface="Open Sans"/>
                <a:ea typeface="Open Sans"/>
                <a:cs typeface="Open Sans"/>
                <a:sym typeface="Open Sans"/>
              </a:rPr>
              <a:t>Explore the Phenomenon </a:t>
            </a:r>
            <a:endParaRPr sz="2800">
              <a:solidFill>
                <a:srgbClr val="58595B"/>
              </a:solidFill>
              <a:latin typeface="Open Sans"/>
              <a:ea typeface="Open Sans"/>
              <a:cs typeface="Open Sans"/>
              <a:sym typeface="Open Sans"/>
            </a:endParaRPr>
          </a:p>
        </p:txBody>
      </p:sp>
      <p:sp>
        <p:nvSpPr>
          <p:cNvPr id="481" name="Google Shape;481;p71"/>
          <p:cNvSpPr/>
          <p:nvPr/>
        </p:nvSpPr>
        <p:spPr>
          <a:xfrm>
            <a:off x="395175" y="900563"/>
            <a:ext cx="8342100" cy="3531900"/>
          </a:xfrm>
          <a:prstGeom prst="rect">
            <a:avLst/>
          </a:prstGeom>
          <a:solidFill>
            <a:srgbClr val="FF8000">
              <a:alpha val="49720"/>
            </a:srgbClr>
          </a:solidFill>
          <a:ln w="9525" cap="flat" cmpd="sng">
            <a:solidFill>
              <a:srgbClr val="44546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ontserrat"/>
              <a:ea typeface="Montserrat"/>
              <a:cs typeface="Montserrat"/>
              <a:sym typeface="Montserrat"/>
            </a:endParaRPr>
          </a:p>
        </p:txBody>
      </p:sp>
      <p:sp>
        <p:nvSpPr>
          <p:cNvPr id="482" name="Google Shape;482;p71"/>
          <p:cNvSpPr txBox="1"/>
          <p:nvPr/>
        </p:nvSpPr>
        <p:spPr>
          <a:xfrm>
            <a:off x="1643550" y="1071206"/>
            <a:ext cx="3886500" cy="75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solidFill>
                  <a:schemeClr val="dk1"/>
                </a:solidFill>
                <a:latin typeface="Open Sans"/>
                <a:ea typeface="Open Sans"/>
                <a:cs typeface="Open Sans"/>
                <a:sym typeface="Open Sans"/>
              </a:rPr>
              <a:t>Read the article “A Rare Encounter With an Even Rarer Bird.”</a:t>
            </a:r>
            <a:endParaRPr sz="1600" dirty="0">
              <a:solidFill>
                <a:schemeClr val="dk1"/>
              </a:solidFill>
              <a:latin typeface="Open Sans"/>
              <a:ea typeface="Open Sans"/>
              <a:cs typeface="Open Sans"/>
              <a:sym typeface="Open Sans"/>
            </a:endParaRPr>
          </a:p>
          <a:p>
            <a:pPr marL="0" lvl="0" indent="0" algn="l" rtl="0">
              <a:spcBef>
                <a:spcPts val="0"/>
              </a:spcBef>
              <a:spcAft>
                <a:spcPts val="0"/>
              </a:spcAft>
              <a:buNone/>
            </a:pPr>
            <a:endParaRPr sz="1600" dirty="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600" dirty="0">
                <a:solidFill>
                  <a:schemeClr val="dk1"/>
                </a:solidFill>
                <a:latin typeface="Open Sans"/>
                <a:ea typeface="Open Sans"/>
                <a:cs typeface="Open Sans"/>
                <a:sym typeface="Open Sans"/>
              </a:rPr>
              <a:t>Use the close reading strategies below as you read the text. </a:t>
            </a:r>
            <a:endParaRPr sz="1600" dirty="0">
              <a:solidFill>
                <a:schemeClr val="dk1"/>
              </a:solidFill>
              <a:latin typeface="Open Sans"/>
              <a:ea typeface="Open Sans"/>
              <a:cs typeface="Open Sans"/>
              <a:sym typeface="Open Sans"/>
            </a:endParaRPr>
          </a:p>
        </p:txBody>
      </p:sp>
      <p:sp>
        <p:nvSpPr>
          <p:cNvPr id="483" name="Google Shape;483;p71"/>
          <p:cNvSpPr txBox="1"/>
          <p:nvPr/>
        </p:nvSpPr>
        <p:spPr>
          <a:xfrm>
            <a:off x="717050" y="2664506"/>
            <a:ext cx="7498200" cy="1154700"/>
          </a:xfrm>
          <a:prstGeom prst="rect">
            <a:avLst/>
          </a:prstGeom>
          <a:noFill/>
          <a:ln>
            <a:noFill/>
          </a:ln>
        </p:spPr>
        <p:txBody>
          <a:bodyPr spcFirstLastPara="1" wrap="square" lIns="91425" tIns="91425" rIns="91425" bIns="91425" anchor="t" anchorCtr="0">
            <a:noAutofit/>
          </a:bodyPr>
          <a:lstStyle/>
          <a:p>
            <a:pPr marL="457200" lvl="0" indent="-330200" algn="l" rtl="0">
              <a:spcBef>
                <a:spcPts val="0"/>
              </a:spcBef>
              <a:spcAft>
                <a:spcPts val="0"/>
              </a:spcAft>
              <a:buClr>
                <a:srgbClr val="000000"/>
              </a:buClr>
              <a:buSzPts val="1600"/>
              <a:buFont typeface="Open Sans"/>
              <a:buAutoNum type="arabicPeriod"/>
            </a:pPr>
            <a:r>
              <a:rPr lang="en" sz="1600" dirty="0">
                <a:highlight>
                  <a:srgbClr val="FFFF00"/>
                </a:highlight>
                <a:latin typeface="Open Sans" panose="020B0606030504020204" pitchFamily="34" charset="0"/>
                <a:ea typeface="Open Sans" panose="020B0606030504020204" pitchFamily="34" charset="0"/>
                <a:cs typeface="Open Sans" panose="020B0606030504020204" pitchFamily="34" charset="0"/>
                <a:sym typeface="Avenir"/>
              </a:rPr>
              <a:t>Highlight</a:t>
            </a:r>
            <a:r>
              <a:rPr lang="en" sz="1600" dirty="0">
                <a:latin typeface="Open Sans" panose="020B0606030504020204" pitchFamily="34" charset="0"/>
                <a:ea typeface="Open Sans" panose="020B0606030504020204" pitchFamily="34" charset="0"/>
                <a:cs typeface="Open Sans" panose="020B0606030504020204" pitchFamily="34" charset="0"/>
                <a:sym typeface="Avenir"/>
              </a:rPr>
              <a:t>   Important words and phrases</a:t>
            </a:r>
            <a:endParaRPr sz="1600" dirty="0">
              <a:latin typeface="Open Sans" panose="020B0606030504020204" pitchFamily="34" charset="0"/>
              <a:ea typeface="Open Sans" panose="020B0606030504020204" pitchFamily="34" charset="0"/>
              <a:cs typeface="Open Sans" panose="020B0606030504020204" pitchFamily="34" charset="0"/>
              <a:sym typeface="Avenir"/>
            </a:endParaRPr>
          </a:p>
          <a:p>
            <a:pPr marL="457200" lvl="0" indent="-330200" algn="l" rtl="0">
              <a:spcBef>
                <a:spcPts val="0"/>
              </a:spcBef>
              <a:spcAft>
                <a:spcPts val="0"/>
              </a:spcAft>
              <a:buClr>
                <a:srgbClr val="000000"/>
              </a:buClr>
              <a:buSzPts val="1600"/>
              <a:buFont typeface="Open Sans"/>
              <a:buAutoNum type="arabicPeriod"/>
            </a:pPr>
            <a:r>
              <a:rPr lang="en" sz="1600" b="1" dirty="0">
                <a:latin typeface="Open Sans" panose="020B0606030504020204" pitchFamily="34" charset="0"/>
                <a:ea typeface="Open Sans" panose="020B0606030504020204" pitchFamily="34" charset="0"/>
                <a:cs typeface="Open Sans" panose="020B0606030504020204" pitchFamily="34" charset="0"/>
                <a:sym typeface="Avenir"/>
              </a:rPr>
              <a:t>??</a:t>
            </a:r>
            <a:r>
              <a:rPr lang="en" sz="1600" dirty="0">
                <a:latin typeface="Open Sans" panose="020B0606030504020204" pitchFamily="34" charset="0"/>
                <a:ea typeface="Open Sans" panose="020B0606030504020204" pitchFamily="34" charset="0"/>
                <a:cs typeface="Open Sans" panose="020B0606030504020204" pitchFamily="34" charset="0"/>
                <a:sym typeface="Avenir"/>
              </a:rPr>
              <a:t>    Raises a question (write your question)</a:t>
            </a:r>
            <a:endParaRPr sz="1600" dirty="0">
              <a:latin typeface="Open Sans" panose="020B0606030504020204" pitchFamily="34" charset="0"/>
              <a:ea typeface="Open Sans" panose="020B0606030504020204" pitchFamily="34" charset="0"/>
              <a:cs typeface="Open Sans" panose="020B0606030504020204" pitchFamily="34" charset="0"/>
              <a:sym typeface="Avenir"/>
            </a:endParaRPr>
          </a:p>
          <a:p>
            <a:pPr marL="457200" lvl="0" indent="-330200" algn="l" rtl="0">
              <a:spcBef>
                <a:spcPts val="0"/>
              </a:spcBef>
              <a:spcAft>
                <a:spcPts val="0"/>
              </a:spcAft>
              <a:buClr>
                <a:srgbClr val="000000"/>
              </a:buClr>
              <a:buSzPts val="1600"/>
              <a:buFont typeface="Open Sans"/>
              <a:buAutoNum type="arabicPeriod"/>
            </a:pPr>
            <a:r>
              <a:rPr lang="en" sz="1600" b="1" dirty="0">
                <a:latin typeface="Open Sans" panose="020B0606030504020204" pitchFamily="34" charset="0"/>
                <a:ea typeface="Open Sans" panose="020B0606030504020204" pitchFamily="34" charset="0"/>
                <a:cs typeface="Open Sans" panose="020B0606030504020204" pitchFamily="34" charset="0"/>
                <a:sym typeface="Avenir"/>
              </a:rPr>
              <a:t>!! </a:t>
            </a:r>
            <a:r>
              <a:rPr lang="en" sz="1600" dirty="0">
                <a:latin typeface="Open Sans" panose="020B0606030504020204" pitchFamily="34" charset="0"/>
                <a:ea typeface="Open Sans" panose="020B0606030504020204" pitchFamily="34" charset="0"/>
                <a:cs typeface="Open Sans" panose="020B0606030504020204" pitchFamily="34" charset="0"/>
                <a:sym typeface="Avenir"/>
              </a:rPr>
              <a:t>Surprises you (note what caught your attention)</a:t>
            </a:r>
            <a:endParaRPr sz="1600" dirty="0">
              <a:latin typeface="Open Sans" panose="020B0606030504020204" pitchFamily="34" charset="0"/>
              <a:ea typeface="Open Sans" panose="020B0606030504020204" pitchFamily="34" charset="0"/>
              <a:cs typeface="Open Sans" panose="020B0606030504020204" pitchFamily="34" charset="0"/>
              <a:sym typeface="Avenir"/>
            </a:endParaRPr>
          </a:p>
          <a:p>
            <a:pPr marL="457200" lvl="0" indent="-330200" algn="l" rtl="0">
              <a:spcBef>
                <a:spcPts val="0"/>
              </a:spcBef>
              <a:spcAft>
                <a:spcPts val="0"/>
              </a:spcAft>
              <a:buClr>
                <a:srgbClr val="000000"/>
              </a:buClr>
              <a:buSzPts val="1600"/>
              <a:buFont typeface="Open Sans"/>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nir"/>
              </a:rPr>
              <a:t>            When you make a connection to ideas.</a:t>
            </a:r>
            <a:endParaRPr sz="1600" dirty="0">
              <a:latin typeface="Open Sans" panose="020B0606030504020204" pitchFamily="34" charset="0"/>
              <a:ea typeface="Open Sans" panose="020B0606030504020204" pitchFamily="34" charset="0"/>
              <a:cs typeface="Open Sans" panose="020B0606030504020204" pitchFamily="34" charset="0"/>
              <a:sym typeface="Avenir"/>
            </a:endParaRPr>
          </a:p>
          <a:p>
            <a:pPr marL="457200" lvl="0" indent="-330200" algn="l" rtl="0">
              <a:spcBef>
                <a:spcPts val="0"/>
              </a:spcBef>
              <a:spcAft>
                <a:spcPts val="0"/>
              </a:spcAft>
              <a:buClr>
                <a:srgbClr val="000000"/>
              </a:buClr>
              <a:buSzPts val="1600"/>
              <a:buFont typeface="Open Sans"/>
              <a:buAutoNum type="arabicPeriod"/>
            </a:pPr>
            <a:r>
              <a:rPr lang="en" sz="2000" b="1" dirty="0">
                <a:latin typeface="Open Sans" panose="020B0606030504020204" pitchFamily="34" charset="0"/>
                <a:ea typeface="Open Sans" panose="020B0606030504020204" pitchFamily="34" charset="0"/>
                <a:cs typeface="Open Sans" panose="020B0606030504020204" pitchFamily="34" charset="0"/>
                <a:sym typeface="Avenir"/>
              </a:rPr>
              <a:t>EX</a:t>
            </a:r>
            <a:r>
              <a:rPr lang="en" sz="1600" dirty="0">
                <a:latin typeface="Open Sans" panose="020B0606030504020204" pitchFamily="34" charset="0"/>
                <a:ea typeface="Open Sans" panose="020B0606030504020204" pitchFamily="34" charset="0"/>
                <a:cs typeface="Open Sans" panose="020B0606030504020204" pitchFamily="34" charset="0"/>
                <a:sym typeface="Avenir"/>
              </a:rPr>
              <a:t>  Example provided</a:t>
            </a:r>
            <a:endParaRPr sz="1600" dirty="0">
              <a:latin typeface="Open Sans" panose="020B0606030504020204" pitchFamily="34" charset="0"/>
              <a:ea typeface="Open Sans" panose="020B0606030504020204" pitchFamily="34" charset="0"/>
              <a:cs typeface="Open Sans" panose="020B0606030504020204" pitchFamily="34" charset="0"/>
              <a:sym typeface="Open Sans"/>
            </a:endParaRPr>
          </a:p>
        </p:txBody>
      </p:sp>
      <p:pic>
        <p:nvPicPr>
          <p:cNvPr id="484" name="Google Shape;484;p71">
            <a:hlinkClick r:id="rId3"/>
          </p:cNvPr>
          <p:cNvPicPr preferRelativeResize="0"/>
          <p:nvPr/>
        </p:nvPicPr>
        <p:blipFill>
          <a:blip r:embed="rId4">
            <a:alphaModFix/>
          </a:blip>
          <a:stretch>
            <a:fillRect/>
          </a:stretch>
        </p:blipFill>
        <p:spPr>
          <a:xfrm>
            <a:off x="6053100" y="1098630"/>
            <a:ext cx="2162157" cy="1769937"/>
          </a:xfrm>
          <a:prstGeom prst="rect">
            <a:avLst/>
          </a:prstGeom>
          <a:noFill/>
          <a:ln>
            <a:noFill/>
          </a:ln>
        </p:spPr>
      </p:pic>
      <p:cxnSp>
        <p:nvCxnSpPr>
          <p:cNvPr id="485" name="Google Shape;485;p71"/>
          <p:cNvCxnSpPr/>
          <p:nvPr/>
        </p:nvCxnSpPr>
        <p:spPr>
          <a:xfrm>
            <a:off x="1155275" y="3630006"/>
            <a:ext cx="653100" cy="0"/>
          </a:xfrm>
          <a:prstGeom prst="straightConnector1">
            <a:avLst/>
          </a:prstGeom>
          <a:noFill/>
          <a:ln w="38100" cap="flat" cmpd="sng">
            <a:solidFill>
              <a:srgbClr val="000000"/>
            </a:solidFill>
            <a:prstDash val="solid"/>
            <a:round/>
            <a:headEnd type="none" w="med" len="med"/>
            <a:tailEnd type="triangle" w="med" len="med"/>
          </a:ln>
        </p:spPr>
      </p:cxnSp>
      <p:pic>
        <p:nvPicPr>
          <p:cNvPr id="486" name="Google Shape;486;p71"/>
          <p:cNvPicPr preferRelativeResize="0"/>
          <p:nvPr/>
        </p:nvPicPr>
        <p:blipFill>
          <a:blip r:embed="rId5">
            <a:alphaModFix/>
          </a:blip>
          <a:stretch>
            <a:fillRect/>
          </a:stretch>
        </p:blipFill>
        <p:spPr>
          <a:xfrm>
            <a:off x="717062" y="1098617"/>
            <a:ext cx="599067" cy="59906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p72"/>
          <p:cNvSpPr txBox="1">
            <a:spLocks noGrp="1"/>
          </p:cNvSpPr>
          <p:nvPr>
            <p:ph type="subTitle" idx="1"/>
          </p:nvPr>
        </p:nvSpPr>
        <p:spPr>
          <a:xfrm>
            <a:off x="0" y="4656225"/>
            <a:ext cx="9144000" cy="487200"/>
          </a:xfrm>
          <a:prstGeom prst="rect">
            <a:avLst/>
          </a:prstGeom>
          <a:solidFill>
            <a:srgbClr val="F5874F"/>
          </a:solidFill>
        </p:spPr>
        <p:txBody>
          <a:bodyPr spcFirstLastPara="1" wrap="square" lIns="91425" tIns="91425" rIns="91425" bIns="91425" anchor="ctr" anchorCtr="0">
            <a:noAutofit/>
          </a:bodyPr>
          <a:lstStyle/>
          <a:p>
            <a:pPr marL="0" lvl="0" indent="0" algn="r" rtl="0">
              <a:spcBef>
                <a:spcPts val="0"/>
              </a:spcBef>
              <a:spcAft>
                <a:spcPts val="0"/>
              </a:spcAft>
              <a:buNone/>
            </a:pPr>
            <a:r>
              <a:rPr lang="en" sz="1400">
                <a:latin typeface="Open Sans"/>
                <a:ea typeface="Open Sans"/>
                <a:cs typeface="Open Sans"/>
                <a:sym typeface="Open Sans"/>
              </a:rPr>
              <a:t> Slide 4</a:t>
            </a:r>
            <a:endParaRPr sz="1400">
              <a:latin typeface="Open Sans"/>
              <a:ea typeface="Open Sans"/>
              <a:cs typeface="Open Sans"/>
              <a:sym typeface="Open Sans"/>
            </a:endParaRPr>
          </a:p>
        </p:txBody>
      </p:sp>
      <p:sp>
        <p:nvSpPr>
          <p:cNvPr id="493" name="Google Shape;493;p72"/>
          <p:cNvSpPr txBox="1"/>
          <p:nvPr/>
        </p:nvSpPr>
        <p:spPr>
          <a:xfrm>
            <a:off x="237225" y="3101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b="1">
                <a:solidFill>
                  <a:srgbClr val="58595B"/>
                </a:solidFill>
                <a:latin typeface="Open Sans"/>
                <a:ea typeface="Open Sans"/>
                <a:cs typeface="Open Sans"/>
                <a:sym typeface="Open Sans"/>
              </a:rPr>
              <a:t>Explore the Phenomenon </a:t>
            </a:r>
            <a:endParaRPr sz="2800">
              <a:solidFill>
                <a:srgbClr val="58595B"/>
              </a:solidFill>
              <a:latin typeface="Open Sans"/>
              <a:ea typeface="Open Sans"/>
              <a:cs typeface="Open Sans"/>
              <a:sym typeface="Open Sans"/>
            </a:endParaRPr>
          </a:p>
        </p:txBody>
      </p:sp>
      <p:sp>
        <p:nvSpPr>
          <p:cNvPr id="494" name="Google Shape;494;p72"/>
          <p:cNvSpPr/>
          <p:nvPr/>
        </p:nvSpPr>
        <p:spPr>
          <a:xfrm>
            <a:off x="395175" y="900563"/>
            <a:ext cx="8342100" cy="3552900"/>
          </a:xfrm>
          <a:prstGeom prst="rect">
            <a:avLst/>
          </a:prstGeom>
          <a:solidFill>
            <a:srgbClr val="FF8000">
              <a:alpha val="49720"/>
            </a:srgbClr>
          </a:solidFill>
          <a:ln w="9525" cap="flat" cmpd="sng">
            <a:solidFill>
              <a:srgbClr val="44546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ontserrat"/>
              <a:ea typeface="Montserrat"/>
              <a:cs typeface="Montserrat"/>
              <a:sym typeface="Montserrat"/>
            </a:endParaRPr>
          </a:p>
        </p:txBody>
      </p:sp>
      <p:sp>
        <p:nvSpPr>
          <p:cNvPr id="495" name="Google Shape;495;p72"/>
          <p:cNvSpPr txBox="1"/>
          <p:nvPr/>
        </p:nvSpPr>
        <p:spPr>
          <a:xfrm>
            <a:off x="1815350" y="1071206"/>
            <a:ext cx="3558600" cy="75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solidFill>
                  <a:schemeClr val="dk1"/>
                </a:solidFill>
                <a:latin typeface="Open Sans"/>
                <a:ea typeface="Open Sans"/>
                <a:cs typeface="Open Sans"/>
                <a:sym typeface="Open Sans"/>
              </a:rPr>
              <a:t>Look again at the reading passage about Sampson.  Record some of your Notices and Wonders in your Student Learning Log.</a:t>
            </a:r>
            <a:endParaRPr sz="1600">
              <a:latin typeface="Open Sans"/>
              <a:ea typeface="Open Sans"/>
              <a:cs typeface="Open Sans"/>
              <a:sym typeface="Open Sans"/>
            </a:endParaRPr>
          </a:p>
        </p:txBody>
      </p:sp>
      <p:sp>
        <p:nvSpPr>
          <p:cNvPr id="496" name="Google Shape;496;p72"/>
          <p:cNvSpPr txBox="1"/>
          <p:nvPr/>
        </p:nvSpPr>
        <p:spPr>
          <a:xfrm>
            <a:off x="717050" y="2308194"/>
            <a:ext cx="3558600" cy="115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600" dirty="0">
                <a:solidFill>
                  <a:schemeClr val="dk1"/>
                </a:solidFill>
                <a:latin typeface="Open Sans"/>
                <a:ea typeface="Open Sans"/>
                <a:cs typeface="Open Sans"/>
                <a:sym typeface="Open Sans"/>
              </a:rPr>
              <a:t>Now, look closely at the image at the top of the article.</a:t>
            </a:r>
            <a:endParaRPr sz="1600" dirty="0">
              <a:latin typeface="Open Sans"/>
              <a:ea typeface="Open Sans"/>
              <a:cs typeface="Open Sans"/>
              <a:sym typeface="Open Sans"/>
            </a:endParaRPr>
          </a:p>
          <a:p>
            <a:pPr marL="0" lvl="0" indent="0" algn="l" rtl="0">
              <a:spcBef>
                <a:spcPts val="0"/>
              </a:spcBef>
              <a:spcAft>
                <a:spcPts val="0"/>
              </a:spcAft>
              <a:buNone/>
            </a:pPr>
            <a:endParaRPr sz="1600" dirty="0">
              <a:solidFill>
                <a:schemeClr val="dk1"/>
              </a:solidFill>
              <a:latin typeface="Open Sans"/>
              <a:ea typeface="Open Sans"/>
              <a:cs typeface="Open Sans"/>
              <a:sym typeface="Open Sans"/>
            </a:endParaRPr>
          </a:p>
          <a:p>
            <a:pPr marL="0" lvl="0" indent="0" algn="l" rtl="0">
              <a:spcBef>
                <a:spcPts val="0"/>
              </a:spcBef>
              <a:spcAft>
                <a:spcPts val="0"/>
              </a:spcAft>
              <a:buNone/>
            </a:pPr>
            <a:r>
              <a:rPr lang="en" sz="1600" dirty="0">
                <a:solidFill>
                  <a:schemeClr val="dk1"/>
                </a:solidFill>
                <a:latin typeface="Open Sans"/>
                <a:ea typeface="Open Sans"/>
                <a:cs typeface="Open Sans"/>
                <a:sym typeface="Open Sans"/>
              </a:rPr>
              <a:t>Record your Notice and Wonder in your Student Learning Log.</a:t>
            </a:r>
            <a:endParaRPr sz="1600" dirty="0">
              <a:latin typeface="Open Sans"/>
              <a:ea typeface="Open Sans"/>
              <a:cs typeface="Open Sans"/>
              <a:sym typeface="Open Sans"/>
            </a:endParaRPr>
          </a:p>
          <a:p>
            <a:pPr marL="0" lvl="0" indent="0" algn="l" rtl="0">
              <a:spcBef>
                <a:spcPts val="0"/>
              </a:spcBef>
              <a:spcAft>
                <a:spcPts val="0"/>
              </a:spcAft>
              <a:buNone/>
            </a:pPr>
            <a:endParaRPr sz="1600" dirty="0">
              <a:latin typeface="Open Sans"/>
              <a:ea typeface="Open Sans"/>
              <a:cs typeface="Open Sans"/>
              <a:sym typeface="Open Sans"/>
            </a:endParaRPr>
          </a:p>
          <a:p>
            <a:pPr marL="0" lvl="0" indent="0" algn="l" rtl="0">
              <a:spcBef>
                <a:spcPts val="0"/>
              </a:spcBef>
              <a:spcAft>
                <a:spcPts val="0"/>
              </a:spcAft>
              <a:buNone/>
            </a:pPr>
            <a:endParaRPr sz="1600" dirty="0">
              <a:latin typeface="Open Sans"/>
              <a:ea typeface="Open Sans"/>
              <a:cs typeface="Open Sans"/>
              <a:sym typeface="Open Sans"/>
            </a:endParaRPr>
          </a:p>
        </p:txBody>
      </p:sp>
      <p:pic>
        <p:nvPicPr>
          <p:cNvPr id="497" name="Google Shape;497;p72">
            <a:hlinkClick r:id="rId3"/>
          </p:cNvPr>
          <p:cNvPicPr preferRelativeResize="0"/>
          <p:nvPr/>
        </p:nvPicPr>
        <p:blipFill>
          <a:blip r:embed="rId4">
            <a:alphaModFix/>
          </a:blip>
          <a:stretch>
            <a:fillRect/>
          </a:stretch>
        </p:blipFill>
        <p:spPr>
          <a:xfrm>
            <a:off x="5518901" y="2616378"/>
            <a:ext cx="1664899" cy="1362875"/>
          </a:xfrm>
          <a:prstGeom prst="rect">
            <a:avLst/>
          </a:prstGeom>
          <a:noFill/>
          <a:ln>
            <a:noFill/>
          </a:ln>
        </p:spPr>
      </p:pic>
      <p:pic>
        <p:nvPicPr>
          <p:cNvPr id="498" name="Google Shape;498;p72"/>
          <p:cNvPicPr preferRelativeResize="0"/>
          <p:nvPr/>
        </p:nvPicPr>
        <p:blipFill>
          <a:blip r:embed="rId5">
            <a:alphaModFix/>
          </a:blip>
          <a:stretch>
            <a:fillRect/>
          </a:stretch>
        </p:blipFill>
        <p:spPr>
          <a:xfrm rot="-454806">
            <a:off x="5572318" y="1234849"/>
            <a:ext cx="2023932" cy="943986"/>
          </a:xfrm>
          <a:prstGeom prst="rect">
            <a:avLst/>
          </a:prstGeom>
          <a:noFill/>
          <a:ln>
            <a:noFill/>
          </a:ln>
        </p:spPr>
      </p:pic>
      <p:pic>
        <p:nvPicPr>
          <p:cNvPr id="499" name="Google Shape;499;p72"/>
          <p:cNvPicPr preferRelativeResize="0"/>
          <p:nvPr/>
        </p:nvPicPr>
        <p:blipFill>
          <a:blip r:embed="rId6">
            <a:alphaModFix/>
          </a:blip>
          <a:stretch>
            <a:fillRect/>
          </a:stretch>
        </p:blipFill>
        <p:spPr>
          <a:xfrm>
            <a:off x="717062" y="1098617"/>
            <a:ext cx="599067" cy="59906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pic>
        <p:nvPicPr>
          <p:cNvPr id="510" name="Google Shape;510;p74"/>
          <p:cNvPicPr preferRelativeResize="0"/>
          <p:nvPr/>
        </p:nvPicPr>
        <p:blipFill>
          <a:blip r:embed="rId3">
            <a:alphaModFix/>
          </a:blip>
          <a:stretch>
            <a:fillRect/>
          </a:stretch>
        </p:blipFill>
        <p:spPr>
          <a:xfrm>
            <a:off x="304575" y="170963"/>
            <a:ext cx="8534851" cy="480157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pic>
        <p:nvPicPr>
          <p:cNvPr id="515" name="Google Shape;515;p75"/>
          <p:cNvPicPr preferRelativeResize="0"/>
          <p:nvPr/>
        </p:nvPicPr>
        <p:blipFill>
          <a:blip r:embed="rId3">
            <a:alphaModFix/>
          </a:blip>
          <a:stretch>
            <a:fillRect/>
          </a:stretch>
        </p:blipFill>
        <p:spPr>
          <a:xfrm>
            <a:off x="330050" y="152400"/>
            <a:ext cx="8600789" cy="48387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76"/>
          <p:cNvSpPr txBox="1">
            <a:spLocks noGrp="1"/>
          </p:cNvSpPr>
          <p:nvPr>
            <p:ph type="subTitle" idx="1"/>
          </p:nvPr>
        </p:nvSpPr>
        <p:spPr>
          <a:xfrm>
            <a:off x="0" y="4656225"/>
            <a:ext cx="9144000" cy="487200"/>
          </a:xfrm>
          <a:prstGeom prst="rect">
            <a:avLst/>
          </a:prstGeom>
          <a:solidFill>
            <a:srgbClr val="F5874F"/>
          </a:solidFill>
        </p:spPr>
        <p:txBody>
          <a:bodyPr spcFirstLastPara="1" wrap="square" lIns="91425" tIns="91425" rIns="91425" bIns="91425" anchor="ctr" anchorCtr="0">
            <a:noAutofit/>
          </a:bodyPr>
          <a:lstStyle/>
          <a:p>
            <a:pPr marL="0" lvl="0" indent="0" algn="r" rtl="0">
              <a:spcBef>
                <a:spcPts val="0"/>
              </a:spcBef>
              <a:spcAft>
                <a:spcPts val="0"/>
              </a:spcAft>
              <a:buNone/>
            </a:pPr>
            <a:r>
              <a:rPr lang="en" sz="1400">
                <a:latin typeface="Open Sans"/>
                <a:ea typeface="Open Sans"/>
                <a:cs typeface="Open Sans"/>
                <a:sym typeface="Open Sans"/>
              </a:rPr>
              <a:t> Slide 6</a:t>
            </a:r>
            <a:endParaRPr sz="1400">
              <a:latin typeface="Open Sans"/>
              <a:ea typeface="Open Sans"/>
              <a:cs typeface="Open Sans"/>
              <a:sym typeface="Open Sans"/>
            </a:endParaRPr>
          </a:p>
        </p:txBody>
      </p:sp>
      <p:sp>
        <p:nvSpPr>
          <p:cNvPr id="522" name="Google Shape;522;p76"/>
          <p:cNvSpPr txBox="1"/>
          <p:nvPr/>
        </p:nvSpPr>
        <p:spPr>
          <a:xfrm>
            <a:off x="237225" y="3101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b="1">
                <a:solidFill>
                  <a:srgbClr val="58595B"/>
                </a:solidFill>
                <a:latin typeface="Open Sans"/>
                <a:ea typeface="Open Sans"/>
                <a:cs typeface="Open Sans"/>
                <a:sym typeface="Open Sans"/>
              </a:rPr>
              <a:t>Observe Components in an Ecosystem </a:t>
            </a:r>
            <a:endParaRPr sz="2800">
              <a:solidFill>
                <a:srgbClr val="58595B"/>
              </a:solidFill>
              <a:latin typeface="Open Sans"/>
              <a:ea typeface="Open Sans"/>
              <a:cs typeface="Open Sans"/>
              <a:sym typeface="Open Sans"/>
            </a:endParaRPr>
          </a:p>
        </p:txBody>
      </p:sp>
      <p:sp>
        <p:nvSpPr>
          <p:cNvPr id="523" name="Google Shape;523;p76"/>
          <p:cNvSpPr/>
          <p:nvPr/>
        </p:nvSpPr>
        <p:spPr>
          <a:xfrm>
            <a:off x="395175" y="900563"/>
            <a:ext cx="8342100" cy="2859600"/>
          </a:xfrm>
          <a:prstGeom prst="rect">
            <a:avLst/>
          </a:prstGeom>
          <a:solidFill>
            <a:srgbClr val="FF8000">
              <a:alpha val="49720"/>
            </a:srgbClr>
          </a:solidFill>
          <a:ln w="9525" cap="flat" cmpd="sng">
            <a:solidFill>
              <a:srgbClr val="44546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ontserrat"/>
              <a:ea typeface="Montserrat"/>
              <a:cs typeface="Montserrat"/>
              <a:sym typeface="Montserrat"/>
            </a:endParaRPr>
          </a:p>
        </p:txBody>
      </p:sp>
      <p:sp>
        <p:nvSpPr>
          <p:cNvPr id="524" name="Google Shape;524;p76"/>
          <p:cNvSpPr txBox="1"/>
          <p:nvPr/>
        </p:nvSpPr>
        <p:spPr>
          <a:xfrm>
            <a:off x="1364500" y="1191456"/>
            <a:ext cx="4394400" cy="75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solidFill>
                  <a:schemeClr val="dk1"/>
                </a:solidFill>
                <a:latin typeface="Open Sans"/>
                <a:ea typeface="Open Sans"/>
                <a:cs typeface="Open Sans"/>
                <a:sym typeface="Open Sans"/>
              </a:rPr>
              <a:t>Locate the Notice and Wonder T-chart in your Student Learning Log.</a:t>
            </a:r>
            <a:endParaRPr>
              <a:latin typeface="Open Sans"/>
              <a:ea typeface="Open Sans"/>
              <a:cs typeface="Open Sans"/>
              <a:sym typeface="Open Sans"/>
            </a:endParaRPr>
          </a:p>
        </p:txBody>
      </p:sp>
      <p:sp>
        <p:nvSpPr>
          <p:cNvPr id="525" name="Google Shape;525;p76"/>
          <p:cNvSpPr txBox="1"/>
          <p:nvPr/>
        </p:nvSpPr>
        <p:spPr>
          <a:xfrm>
            <a:off x="977800" y="2102194"/>
            <a:ext cx="4781100" cy="15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6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600">
                <a:solidFill>
                  <a:schemeClr val="dk1"/>
                </a:solidFill>
                <a:latin typeface="Open Sans"/>
                <a:ea typeface="Open Sans"/>
                <a:cs typeface="Open Sans"/>
                <a:sym typeface="Open Sans"/>
              </a:rPr>
              <a:t>Observe images on the “Components in an Ecosystem” cards. </a:t>
            </a:r>
            <a:endParaRPr sz="16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8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600">
                <a:solidFill>
                  <a:schemeClr val="dk1"/>
                </a:solidFill>
                <a:latin typeface="Open Sans"/>
                <a:ea typeface="Open Sans"/>
                <a:cs typeface="Open Sans"/>
                <a:sym typeface="Open Sans"/>
              </a:rPr>
              <a:t>Record your Notice and Wonder in the T-chart on your Student Learning Log.</a:t>
            </a:r>
            <a:endParaRPr sz="1600"/>
          </a:p>
        </p:txBody>
      </p:sp>
      <p:pic>
        <p:nvPicPr>
          <p:cNvPr id="526" name="Google Shape;526;p76"/>
          <p:cNvPicPr preferRelativeResize="0"/>
          <p:nvPr/>
        </p:nvPicPr>
        <p:blipFill>
          <a:blip r:embed="rId3">
            <a:alphaModFix/>
          </a:blip>
          <a:stretch>
            <a:fillRect/>
          </a:stretch>
        </p:blipFill>
        <p:spPr>
          <a:xfrm rot="472073">
            <a:off x="5795109" y="1935093"/>
            <a:ext cx="2009706" cy="1090654"/>
          </a:xfrm>
          <a:prstGeom prst="rect">
            <a:avLst/>
          </a:prstGeom>
          <a:noFill/>
          <a:ln>
            <a:noFill/>
          </a:ln>
        </p:spPr>
      </p:pic>
      <p:pic>
        <p:nvPicPr>
          <p:cNvPr id="527" name="Google Shape;527;p76"/>
          <p:cNvPicPr preferRelativeResize="0"/>
          <p:nvPr/>
        </p:nvPicPr>
        <p:blipFill>
          <a:blip r:embed="rId4">
            <a:alphaModFix/>
          </a:blip>
          <a:stretch>
            <a:fillRect/>
          </a:stretch>
        </p:blipFill>
        <p:spPr>
          <a:xfrm>
            <a:off x="717062" y="1270067"/>
            <a:ext cx="599067" cy="599067"/>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7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25</a:t>
            </a:fld>
            <a:endParaRPr/>
          </a:p>
        </p:txBody>
      </p:sp>
      <p:pic>
        <p:nvPicPr>
          <p:cNvPr id="533" name="Google Shape;533;p77"/>
          <p:cNvPicPr preferRelativeResize="0"/>
          <p:nvPr/>
        </p:nvPicPr>
        <p:blipFill>
          <a:blip r:embed="rId3">
            <a:alphaModFix/>
          </a:blip>
          <a:stretch>
            <a:fillRect/>
          </a:stretch>
        </p:blipFill>
        <p:spPr>
          <a:xfrm>
            <a:off x="3707875" y="579291"/>
            <a:ext cx="5313276" cy="3984917"/>
          </a:xfrm>
          <a:prstGeom prst="rect">
            <a:avLst/>
          </a:prstGeom>
          <a:noFill/>
          <a:ln>
            <a:noFill/>
          </a:ln>
        </p:spPr>
      </p:pic>
      <p:pic>
        <p:nvPicPr>
          <p:cNvPr id="534" name="Google Shape;534;p77"/>
          <p:cNvPicPr preferRelativeResize="0"/>
          <p:nvPr/>
        </p:nvPicPr>
        <p:blipFill>
          <a:blip r:embed="rId4">
            <a:alphaModFix/>
          </a:blip>
          <a:stretch>
            <a:fillRect/>
          </a:stretch>
        </p:blipFill>
        <p:spPr>
          <a:xfrm rot="-872299">
            <a:off x="383068" y="1684252"/>
            <a:ext cx="3152487" cy="177499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78"/>
          <p:cNvSpPr txBox="1">
            <a:spLocks noGrp="1"/>
          </p:cNvSpPr>
          <p:nvPr>
            <p:ph type="subTitle" idx="1"/>
          </p:nvPr>
        </p:nvSpPr>
        <p:spPr>
          <a:xfrm>
            <a:off x="0" y="4656225"/>
            <a:ext cx="9144000" cy="487200"/>
          </a:xfrm>
          <a:prstGeom prst="rect">
            <a:avLst/>
          </a:prstGeom>
          <a:solidFill>
            <a:srgbClr val="F5874F"/>
          </a:solidFill>
        </p:spPr>
        <p:txBody>
          <a:bodyPr spcFirstLastPara="1" wrap="square" lIns="91425" tIns="91425" rIns="91425" bIns="91425" anchor="ctr" anchorCtr="0">
            <a:noAutofit/>
          </a:bodyPr>
          <a:lstStyle/>
          <a:p>
            <a:pPr marL="0" lvl="0" indent="0" algn="r" rtl="0">
              <a:spcBef>
                <a:spcPts val="0"/>
              </a:spcBef>
              <a:spcAft>
                <a:spcPts val="0"/>
              </a:spcAft>
              <a:buNone/>
            </a:pPr>
            <a:r>
              <a:rPr lang="en" sz="1400">
                <a:latin typeface="Open Sans"/>
                <a:ea typeface="Open Sans"/>
                <a:cs typeface="Open Sans"/>
                <a:sym typeface="Open Sans"/>
              </a:rPr>
              <a:t> Slide 8</a:t>
            </a:r>
            <a:endParaRPr sz="1400">
              <a:latin typeface="Open Sans"/>
              <a:ea typeface="Open Sans"/>
              <a:cs typeface="Open Sans"/>
              <a:sym typeface="Open Sans"/>
            </a:endParaRPr>
          </a:p>
        </p:txBody>
      </p:sp>
      <p:sp>
        <p:nvSpPr>
          <p:cNvPr id="541" name="Google Shape;541;p78"/>
          <p:cNvSpPr txBox="1"/>
          <p:nvPr/>
        </p:nvSpPr>
        <p:spPr>
          <a:xfrm>
            <a:off x="237225" y="3101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b="1">
                <a:solidFill>
                  <a:srgbClr val="58595B"/>
                </a:solidFill>
                <a:latin typeface="Open Sans"/>
                <a:ea typeface="Open Sans"/>
                <a:cs typeface="Open Sans"/>
                <a:sym typeface="Open Sans"/>
              </a:rPr>
              <a:t>Predict Interactions Between Components</a:t>
            </a:r>
            <a:endParaRPr sz="2800">
              <a:solidFill>
                <a:srgbClr val="58595B"/>
              </a:solidFill>
              <a:latin typeface="Open Sans"/>
              <a:ea typeface="Open Sans"/>
              <a:cs typeface="Open Sans"/>
              <a:sym typeface="Open Sans"/>
            </a:endParaRPr>
          </a:p>
        </p:txBody>
      </p:sp>
      <p:sp>
        <p:nvSpPr>
          <p:cNvPr id="542" name="Google Shape;542;p78"/>
          <p:cNvSpPr txBox="1"/>
          <p:nvPr/>
        </p:nvSpPr>
        <p:spPr>
          <a:xfrm>
            <a:off x="1281950" y="1242656"/>
            <a:ext cx="6921900" cy="756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solidFill>
                  <a:schemeClr val="dk1"/>
                </a:solidFill>
                <a:latin typeface="Open Sans"/>
                <a:ea typeface="Open Sans"/>
                <a:cs typeface="Open Sans"/>
                <a:sym typeface="Open Sans"/>
              </a:rPr>
              <a:t>Now sort your cards into piles with your small group, the piles of cards should be your predictions of interactions that occur in the prairie grassland.  </a:t>
            </a:r>
            <a:endParaRPr>
              <a:solidFill>
                <a:schemeClr val="dk1"/>
              </a:solidFill>
              <a:latin typeface="Open Sans"/>
              <a:ea typeface="Open Sans"/>
              <a:cs typeface="Open Sans"/>
              <a:sym typeface="Open Sans"/>
            </a:endParaRPr>
          </a:p>
          <a:p>
            <a:pPr marL="0" lvl="0" indent="0" algn="l" rtl="0">
              <a:lnSpc>
                <a:spcPct val="115000"/>
              </a:lnSpc>
              <a:spcBef>
                <a:spcPts val="1600"/>
              </a:spcBef>
              <a:spcAft>
                <a:spcPts val="1600"/>
              </a:spcAft>
              <a:buNone/>
            </a:pPr>
            <a:r>
              <a:rPr lang="en">
                <a:solidFill>
                  <a:schemeClr val="dk1"/>
                </a:solidFill>
                <a:latin typeface="Open Sans"/>
                <a:ea typeface="Open Sans"/>
                <a:cs typeface="Open Sans"/>
                <a:sym typeface="Open Sans"/>
              </a:rPr>
              <a:t>For example, a cow eats grass so I would place a # 5 Cow card with the # 4 Prairie Grassland card in a pile.</a:t>
            </a:r>
            <a:endParaRPr>
              <a:solidFill>
                <a:schemeClr val="dk1"/>
              </a:solidFill>
              <a:latin typeface="Open Sans"/>
              <a:ea typeface="Open Sans"/>
              <a:cs typeface="Open Sans"/>
              <a:sym typeface="Open Sans"/>
            </a:endParaRPr>
          </a:p>
        </p:txBody>
      </p:sp>
      <p:sp>
        <p:nvSpPr>
          <p:cNvPr id="543" name="Google Shape;543;p78"/>
          <p:cNvSpPr txBox="1"/>
          <p:nvPr/>
        </p:nvSpPr>
        <p:spPr>
          <a:xfrm>
            <a:off x="139600" y="2789794"/>
            <a:ext cx="4092900" cy="16545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sz="1200">
                <a:solidFill>
                  <a:schemeClr val="dk1"/>
                </a:solidFill>
                <a:latin typeface="Open Sans"/>
                <a:ea typeface="Open Sans"/>
                <a:cs typeface="Open Sans"/>
                <a:sym typeface="Open Sans"/>
              </a:rPr>
              <a:t>You can...</a:t>
            </a:r>
            <a:endParaRPr sz="1200">
              <a:solidFill>
                <a:schemeClr val="dk1"/>
              </a:solidFill>
              <a:latin typeface="Open Sans"/>
              <a:ea typeface="Open Sans"/>
              <a:cs typeface="Open Sans"/>
              <a:sym typeface="Open Sans"/>
            </a:endParaRPr>
          </a:p>
          <a:p>
            <a:pPr marL="457200" lvl="0" indent="-304800" algn="l" rtl="0">
              <a:lnSpc>
                <a:spcPct val="150000"/>
              </a:lnSpc>
              <a:spcBef>
                <a:spcPts val="160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Have more than two cards in a pile.</a:t>
            </a:r>
            <a:endParaRPr sz="1200">
              <a:solidFill>
                <a:schemeClr val="dk1"/>
              </a:solidFill>
              <a:latin typeface="Open Sans"/>
              <a:ea typeface="Open Sans"/>
              <a:cs typeface="Open Sans"/>
              <a:sym typeface="Open Sans"/>
            </a:endParaRPr>
          </a:p>
          <a:p>
            <a:pPr marL="457200" lvl="0" indent="-304800" algn="l" rtl="0">
              <a:lnSpc>
                <a:spcPct val="15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Use a card more than once.</a:t>
            </a:r>
            <a:endParaRPr sz="1200">
              <a:solidFill>
                <a:schemeClr val="dk1"/>
              </a:solidFill>
              <a:latin typeface="Open Sans"/>
              <a:ea typeface="Open Sans"/>
              <a:cs typeface="Open Sans"/>
              <a:sym typeface="Open Sans"/>
            </a:endParaRPr>
          </a:p>
          <a:p>
            <a:pPr marL="457200" lvl="0" indent="-304800" algn="l" rtl="0">
              <a:lnSpc>
                <a:spcPct val="15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Record the piles of cards in the first column</a:t>
            </a:r>
            <a:endParaRPr sz="1200">
              <a:solidFill>
                <a:schemeClr val="dk1"/>
              </a:solidFill>
              <a:latin typeface="Open Sans"/>
              <a:ea typeface="Open Sans"/>
              <a:cs typeface="Open Sans"/>
              <a:sym typeface="Open Sans"/>
            </a:endParaRPr>
          </a:p>
          <a:p>
            <a:pPr marL="0" lvl="0" indent="0" algn="l" rtl="0">
              <a:lnSpc>
                <a:spcPct val="115000"/>
              </a:lnSpc>
              <a:spcBef>
                <a:spcPts val="1600"/>
              </a:spcBef>
              <a:spcAft>
                <a:spcPts val="1600"/>
              </a:spcAft>
              <a:buNone/>
            </a:pPr>
            <a:endParaRPr sz="1600">
              <a:latin typeface="Open Sans"/>
              <a:ea typeface="Open Sans"/>
              <a:cs typeface="Open Sans"/>
              <a:sym typeface="Open Sans"/>
            </a:endParaRPr>
          </a:p>
        </p:txBody>
      </p:sp>
      <p:pic>
        <p:nvPicPr>
          <p:cNvPr id="544" name="Google Shape;544;p78"/>
          <p:cNvPicPr preferRelativeResize="0"/>
          <p:nvPr/>
        </p:nvPicPr>
        <p:blipFill>
          <a:blip r:embed="rId3">
            <a:alphaModFix/>
          </a:blip>
          <a:stretch>
            <a:fillRect/>
          </a:stretch>
        </p:blipFill>
        <p:spPr>
          <a:xfrm>
            <a:off x="397108" y="1222434"/>
            <a:ext cx="596646" cy="596646"/>
          </a:xfrm>
          <a:prstGeom prst="rect">
            <a:avLst/>
          </a:prstGeom>
          <a:noFill/>
          <a:ln>
            <a:noFill/>
          </a:ln>
        </p:spPr>
      </p:pic>
      <p:pic>
        <p:nvPicPr>
          <p:cNvPr id="545" name="Google Shape;545;p78"/>
          <p:cNvPicPr preferRelativeResize="0"/>
          <p:nvPr/>
        </p:nvPicPr>
        <p:blipFill>
          <a:blip r:embed="rId4">
            <a:alphaModFix/>
          </a:blip>
          <a:stretch>
            <a:fillRect/>
          </a:stretch>
        </p:blipFill>
        <p:spPr>
          <a:xfrm>
            <a:off x="4308700" y="2846944"/>
            <a:ext cx="3455025" cy="1589612"/>
          </a:xfrm>
          <a:prstGeom prst="rect">
            <a:avLst/>
          </a:prstGeom>
          <a:noFill/>
          <a:ln>
            <a:noFill/>
          </a:ln>
        </p:spPr>
      </p:pic>
      <p:sp>
        <p:nvSpPr>
          <p:cNvPr id="546" name="Google Shape;546;p78"/>
          <p:cNvSpPr/>
          <p:nvPr/>
        </p:nvSpPr>
        <p:spPr>
          <a:xfrm>
            <a:off x="4311425" y="2854538"/>
            <a:ext cx="1295100" cy="1589700"/>
          </a:xfrm>
          <a:prstGeom prst="rect">
            <a:avLst/>
          </a:prstGeom>
          <a:noFill/>
          <a:ln w="28575" cap="flat" cmpd="sng">
            <a:solidFill>
              <a:srgbClr val="F5874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p79"/>
          <p:cNvSpPr txBox="1">
            <a:spLocks noGrp="1"/>
          </p:cNvSpPr>
          <p:nvPr>
            <p:ph type="subTitle" idx="1"/>
          </p:nvPr>
        </p:nvSpPr>
        <p:spPr>
          <a:xfrm>
            <a:off x="0" y="4656225"/>
            <a:ext cx="9144000" cy="487200"/>
          </a:xfrm>
          <a:prstGeom prst="rect">
            <a:avLst/>
          </a:prstGeom>
          <a:solidFill>
            <a:srgbClr val="F5874F"/>
          </a:solidFill>
        </p:spPr>
        <p:txBody>
          <a:bodyPr spcFirstLastPara="1" wrap="square" lIns="91425" tIns="91425" rIns="91425" bIns="91425" anchor="ctr" anchorCtr="0">
            <a:noAutofit/>
          </a:bodyPr>
          <a:lstStyle/>
          <a:p>
            <a:pPr marL="0" lvl="0" indent="0" algn="r" rtl="0">
              <a:spcBef>
                <a:spcPts val="0"/>
              </a:spcBef>
              <a:spcAft>
                <a:spcPts val="0"/>
              </a:spcAft>
              <a:buNone/>
            </a:pPr>
            <a:r>
              <a:rPr lang="en" sz="1400" dirty="0">
                <a:latin typeface="Open Sans"/>
                <a:ea typeface="Open Sans"/>
                <a:cs typeface="Open Sans"/>
                <a:sym typeface="Open Sans"/>
              </a:rPr>
              <a:t> Slide 9</a:t>
            </a:r>
            <a:endParaRPr sz="1400" dirty="0">
              <a:latin typeface="Open Sans"/>
              <a:ea typeface="Open Sans"/>
              <a:cs typeface="Open Sans"/>
              <a:sym typeface="Open Sans"/>
            </a:endParaRPr>
          </a:p>
        </p:txBody>
      </p:sp>
      <p:sp>
        <p:nvSpPr>
          <p:cNvPr id="553" name="Google Shape;553;p79"/>
          <p:cNvSpPr txBox="1"/>
          <p:nvPr/>
        </p:nvSpPr>
        <p:spPr>
          <a:xfrm>
            <a:off x="237225" y="3101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b="1">
                <a:solidFill>
                  <a:srgbClr val="58595B"/>
                </a:solidFill>
                <a:latin typeface="Open Sans"/>
                <a:ea typeface="Open Sans"/>
                <a:cs typeface="Open Sans"/>
                <a:sym typeface="Open Sans"/>
              </a:rPr>
              <a:t>Predict Interactions Between Components </a:t>
            </a:r>
            <a:endParaRPr sz="2800">
              <a:solidFill>
                <a:srgbClr val="58595B"/>
              </a:solidFill>
              <a:latin typeface="Open Sans"/>
              <a:ea typeface="Open Sans"/>
              <a:cs typeface="Open Sans"/>
              <a:sym typeface="Open Sans"/>
            </a:endParaRPr>
          </a:p>
        </p:txBody>
      </p:sp>
      <p:sp>
        <p:nvSpPr>
          <p:cNvPr id="554" name="Google Shape;554;p79"/>
          <p:cNvSpPr txBox="1"/>
          <p:nvPr/>
        </p:nvSpPr>
        <p:spPr>
          <a:xfrm>
            <a:off x="1281950" y="1242656"/>
            <a:ext cx="6921900" cy="756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700">
                <a:solidFill>
                  <a:schemeClr val="dk1"/>
                </a:solidFill>
                <a:latin typeface="Open Sans"/>
                <a:ea typeface="Open Sans"/>
                <a:cs typeface="Open Sans"/>
                <a:sym typeface="Open Sans"/>
              </a:rPr>
              <a:t>Now let’s explain the predictions you have about the relationships between the component cards you grouped together and the impact of this interaction on the survival of prairie chickens. </a:t>
            </a:r>
            <a:endParaRPr sz="1700">
              <a:solidFill>
                <a:schemeClr val="dk1"/>
              </a:solidFill>
              <a:latin typeface="Open Sans"/>
              <a:ea typeface="Open Sans"/>
              <a:cs typeface="Open Sans"/>
              <a:sym typeface="Open Sans"/>
            </a:endParaRPr>
          </a:p>
          <a:p>
            <a:pPr marL="0" lvl="0" indent="0" algn="l" rtl="0">
              <a:lnSpc>
                <a:spcPct val="115000"/>
              </a:lnSpc>
              <a:spcBef>
                <a:spcPts val="1600"/>
              </a:spcBef>
              <a:spcAft>
                <a:spcPts val="1600"/>
              </a:spcAft>
              <a:buNone/>
            </a:pPr>
            <a:r>
              <a:rPr lang="en" sz="1700">
                <a:solidFill>
                  <a:schemeClr val="dk1"/>
                </a:solidFill>
                <a:latin typeface="Open Sans"/>
                <a:ea typeface="Open Sans"/>
                <a:cs typeface="Open Sans"/>
                <a:sym typeface="Open Sans"/>
              </a:rPr>
              <a:t>For example...</a:t>
            </a:r>
            <a:endParaRPr sz="1700">
              <a:solidFill>
                <a:schemeClr val="dk1"/>
              </a:solidFill>
              <a:latin typeface="Open Sans"/>
              <a:ea typeface="Open Sans"/>
              <a:cs typeface="Open Sans"/>
              <a:sym typeface="Open Sans"/>
            </a:endParaRPr>
          </a:p>
        </p:txBody>
      </p:sp>
      <p:pic>
        <p:nvPicPr>
          <p:cNvPr id="555" name="Google Shape;555;p79"/>
          <p:cNvPicPr preferRelativeResize="0"/>
          <p:nvPr/>
        </p:nvPicPr>
        <p:blipFill>
          <a:blip r:embed="rId3">
            <a:alphaModFix/>
          </a:blip>
          <a:stretch>
            <a:fillRect/>
          </a:stretch>
        </p:blipFill>
        <p:spPr>
          <a:xfrm>
            <a:off x="397108" y="1222434"/>
            <a:ext cx="596646" cy="596646"/>
          </a:xfrm>
          <a:prstGeom prst="rect">
            <a:avLst/>
          </a:prstGeom>
          <a:noFill/>
          <a:ln>
            <a:noFill/>
          </a:ln>
        </p:spPr>
      </p:pic>
      <p:pic>
        <p:nvPicPr>
          <p:cNvPr id="556" name="Google Shape;556;p79"/>
          <p:cNvPicPr preferRelativeResize="0"/>
          <p:nvPr/>
        </p:nvPicPr>
        <p:blipFill>
          <a:blip r:embed="rId4">
            <a:alphaModFix/>
          </a:blip>
          <a:stretch>
            <a:fillRect/>
          </a:stretch>
        </p:blipFill>
        <p:spPr>
          <a:xfrm>
            <a:off x="3234800" y="2474963"/>
            <a:ext cx="4211025" cy="1937437"/>
          </a:xfrm>
          <a:prstGeom prst="rect">
            <a:avLst/>
          </a:prstGeom>
          <a:noFill/>
          <a:ln>
            <a:noFill/>
          </a:ln>
        </p:spPr>
      </p:pic>
      <p:sp>
        <p:nvSpPr>
          <p:cNvPr id="557" name="Google Shape;557;p79"/>
          <p:cNvSpPr/>
          <p:nvPr/>
        </p:nvSpPr>
        <p:spPr>
          <a:xfrm>
            <a:off x="4692425" y="2571750"/>
            <a:ext cx="4157100" cy="1815300"/>
          </a:xfrm>
          <a:prstGeom prst="rect">
            <a:avLst/>
          </a:prstGeom>
          <a:noFill/>
          <a:ln w="28575" cap="flat" cmpd="sng">
            <a:solidFill>
              <a:srgbClr val="F5874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pic>
        <p:nvPicPr>
          <p:cNvPr id="564" name="Google Shape;564;p80"/>
          <p:cNvPicPr preferRelativeResize="0"/>
          <p:nvPr/>
        </p:nvPicPr>
        <p:blipFill>
          <a:blip r:embed="rId3">
            <a:alphaModFix/>
          </a:blip>
          <a:stretch>
            <a:fillRect/>
          </a:stretch>
        </p:blipFill>
        <p:spPr>
          <a:xfrm>
            <a:off x="455637" y="230588"/>
            <a:ext cx="8232725" cy="468232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pic>
        <p:nvPicPr>
          <p:cNvPr id="571" name="Google Shape;571;p81"/>
          <p:cNvPicPr preferRelativeResize="0"/>
          <p:nvPr/>
        </p:nvPicPr>
        <p:blipFill>
          <a:blip r:embed="rId3">
            <a:alphaModFix/>
          </a:blip>
          <a:stretch>
            <a:fillRect/>
          </a:stretch>
        </p:blipFill>
        <p:spPr>
          <a:xfrm>
            <a:off x="457200" y="230886"/>
            <a:ext cx="8229600" cy="468172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36"/>
        <p:cNvGrpSpPr/>
        <p:nvPr/>
      </p:nvGrpSpPr>
      <p:grpSpPr>
        <a:xfrm>
          <a:off x="0" y="0"/>
          <a:ext cx="0" cy="0"/>
          <a:chOff x="0" y="0"/>
          <a:chExt cx="0" cy="0"/>
        </a:xfrm>
      </p:grpSpPr>
      <p:sp>
        <p:nvSpPr>
          <p:cNvPr id="337" name="Google Shape;337;p55"/>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Guest Speakers</a:t>
            </a:r>
            <a:endParaRPr/>
          </a:p>
        </p:txBody>
      </p:sp>
      <p:sp>
        <p:nvSpPr>
          <p:cNvPr id="338" name="Google Shape;338;p55"/>
          <p:cNvSpPr txBox="1">
            <a:spLocks noGrp="1"/>
          </p:cNvSpPr>
          <p:nvPr>
            <p:ph type="body" idx="1"/>
          </p:nvPr>
        </p:nvSpPr>
        <p:spPr>
          <a:xfrm>
            <a:off x="593575" y="3799200"/>
            <a:ext cx="2544000" cy="676200"/>
          </a:xfrm>
          <a:prstGeom prst="rect">
            <a:avLst/>
          </a:prstGeom>
        </p:spPr>
        <p:txBody>
          <a:bodyPr spcFirstLastPara="1" wrap="square" lIns="91425" tIns="91425" rIns="91425" bIns="91425" anchor="b" anchorCtr="0">
            <a:noAutofit/>
          </a:bodyPr>
          <a:lstStyle/>
          <a:p>
            <a:pPr marL="0" lvl="0" indent="0" algn="ctr" rtl="0">
              <a:spcBef>
                <a:spcPts val="600"/>
              </a:spcBef>
              <a:spcAft>
                <a:spcPts val="0"/>
              </a:spcAft>
              <a:buNone/>
            </a:pPr>
            <a:r>
              <a:rPr lang="en"/>
              <a:t>Brian Obermeyer</a:t>
            </a:r>
            <a:endParaRPr/>
          </a:p>
          <a:p>
            <a:pPr marL="0" lvl="0" indent="0" algn="ctr" rtl="0">
              <a:spcBef>
                <a:spcPts val="600"/>
              </a:spcBef>
              <a:spcAft>
                <a:spcPts val="0"/>
              </a:spcAft>
              <a:buNone/>
            </a:pPr>
            <a:r>
              <a:rPr lang="en" i="1"/>
              <a:t>Director of Land Protection</a:t>
            </a:r>
            <a:endParaRPr i="1"/>
          </a:p>
        </p:txBody>
      </p:sp>
      <p:sp>
        <p:nvSpPr>
          <p:cNvPr id="339" name="Google Shape;339;p55"/>
          <p:cNvSpPr txBox="1">
            <a:spLocks noGrp="1"/>
          </p:cNvSpPr>
          <p:nvPr>
            <p:ph type="body" idx="2"/>
          </p:nvPr>
        </p:nvSpPr>
        <p:spPr>
          <a:xfrm>
            <a:off x="3267925" y="3799200"/>
            <a:ext cx="2544000" cy="676200"/>
          </a:xfrm>
          <a:prstGeom prst="rect">
            <a:avLst/>
          </a:prstGeom>
        </p:spPr>
        <p:txBody>
          <a:bodyPr spcFirstLastPara="1" wrap="square" lIns="91425" tIns="91425" rIns="91425" bIns="91425" anchor="b" anchorCtr="0">
            <a:noAutofit/>
          </a:bodyPr>
          <a:lstStyle/>
          <a:p>
            <a:pPr marL="0" lvl="0" indent="0" algn="ctr" rtl="0">
              <a:spcBef>
                <a:spcPts val="600"/>
              </a:spcBef>
              <a:spcAft>
                <a:spcPts val="0"/>
              </a:spcAft>
              <a:buNone/>
            </a:pPr>
            <a:r>
              <a:rPr lang="en"/>
              <a:t>Peg Kohring</a:t>
            </a:r>
            <a:endParaRPr/>
          </a:p>
          <a:p>
            <a:pPr marL="0" lvl="0" indent="0" algn="ctr" rtl="0">
              <a:spcBef>
                <a:spcPts val="600"/>
              </a:spcBef>
              <a:spcAft>
                <a:spcPts val="0"/>
              </a:spcAft>
              <a:buNone/>
            </a:pPr>
            <a:r>
              <a:rPr lang="en" i="1"/>
              <a:t>Conservation Scientist</a:t>
            </a:r>
            <a:endParaRPr i="1"/>
          </a:p>
        </p:txBody>
      </p:sp>
      <p:sp>
        <p:nvSpPr>
          <p:cNvPr id="340" name="Google Shape;340;p55"/>
          <p:cNvSpPr txBox="1">
            <a:spLocks noGrp="1"/>
          </p:cNvSpPr>
          <p:nvPr>
            <p:ph type="body" idx="3"/>
          </p:nvPr>
        </p:nvSpPr>
        <p:spPr>
          <a:xfrm>
            <a:off x="5942275" y="3799200"/>
            <a:ext cx="2544000" cy="676200"/>
          </a:xfrm>
          <a:prstGeom prst="rect">
            <a:avLst/>
          </a:prstGeom>
        </p:spPr>
        <p:txBody>
          <a:bodyPr spcFirstLastPara="1" wrap="square" lIns="91425" tIns="91425" rIns="91425" bIns="91425" anchor="b" anchorCtr="0">
            <a:noAutofit/>
          </a:bodyPr>
          <a:lstStyle/>
          <a:p>
            <a:pPr marL="0" lvl="0" indent="0" algn="ctr" rtl="0">
              <a:spcBef>
                <a:spcPts val="600"/>
              </a:spcBef>
              <a:spcAft>
                <a:spcPts val="0"/>
              </a:spcAft>
              <a:buNone/>
            </a:pPr>
            <a:r>
              <a:rPr lang="en"/>
              <a:t>Dr. David Augustine</a:t>
            </a:r>
            <a:endParaRPr/>
          </a:p>
          <a:p>
            <a:pPr marL="0" lvl="0" indent="0" algn="ctr" rtl="0">
              <a:spcBef>
                <a:spcPts val="600"/>
              </a:spcBef>
              <a:spcAft>
                <a:spcPts val="0"/>
              </a:spcAft>
              <a:buNone/>
            </a:pPr>
            <a:r>
              <a:rPr lang="en" i="1"/>
              <a:t>Rangeland Ecologist</a:t>
            </a:r>
            <a:endParaRPr i="1"/>
          </a:p>
        </p:txBody>
      </p:sp>
      <p:sp>
        <p:nvSpPr>
          <p:cNvPr id="341" name="Google Shape;341;p55"/>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3</a:t>
            </a:fld>
            <a:endParaRPr/>
          </a:p>
        </p:txBody>
      </p:sp>
      <p:pic>
        <p:nvPicPr>
          <p:cNvPr id="342" name="Google Shape;342;p55"/>
          <p:cNvPicPr preferRelativeResize="0"/>
          <p:nvPr/>
        </p:nvPicPr>
        <p:blipFill>
          <a:blip r:embed="rId4">
            <a:alphaModFix/>
          </a:blip>
          <a:stretch>
            <a:fillRect/>
          </a:stretch>
        </p:blipFill>
        <p:spPr>
          <a:xfrm>
            <a:off x="6481350" y="1756275"/>
            <a:ext cx="1465850" cy="1704575"/>
          </a:xfrm>
          <a:prstGeom prst="rect">
            <a:avLst/>
          </a:prstGeom>
          <a:noFill/>
          <a:ln>
            <a:noFill/>
          </a:ln>
        </p:spPr>
      </p:pic>
      <p:pic>
        <p:nvPicPr>
          <p:cNvPr id="343" name="Google Shape;343;p55"/>
          <p:cNvPicPr preferRelativeResize="0"/>
          <p:nvPr/>
        </p:nvPicPr>
        <p:blipFill>
          <a:blip r:embed="rId5">
            <a:alphaModFix/>
          </a:blip>
          <a:stretch>
            <a:fillRect/>
          </a:stretch>
        </p:blipFill>
        <p:spPr>
          <a:xfrm>
            <a:off x="3808400" y="1721363"/>
            <a:ext cx="1463040" cy="1700784"/>
          </a:xfrm>
          <a:prstGeom prst="rect">
            <a:avLst/>
          </a:prstGeom>
          <a:noFill/>
          <a:ln>
            <a:noFill/>
          </a:ln>
        </p:spPr>
      </p:pic>
      <p:pic>
        <p:nvPicPr>
          <p:cNvPr id="344" name="Google Shape;344;p55"/>
          <p:cNvPicPr preferRelativeResize="0"/>
          <p:nvPr/>
        </p:nvPicPr>
        <p:blipFill>
          <a:blip r:embed="rId6">
            <a:alphaModFix/>
          </a:blip>
          <a:stretch>
            <a:fillRect/>
          </a:stretch>
        </p:blipFill>
        <p:spPr>
          <a:xfrm>
            <a:off x="1135450" y="1760075"/>
            <a:ext cx="1463040" cy="170078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82"/>
          <p:cNvSpPr/>
          <p:nvPr/>
        </p:nvSpPr>
        <p:spPr>
          <a:xfrm>
            <a:off x="395175" y="900563"/>
            <a:ext cx="7719000" cy="2248800"/>
          </a:xfrm>
          <a:prstGeom prst="rect">
            <a:avLst/>
          </a:prstGeom>
          <a:solidFill>
            <a:srgbClr val="FF8000">
              <a:alpha val="49720"/>
            </a:srgbClr>
          </a:solidFill>
          <a:ln w="9525" cap="flat" cmpd="sng">
            <a:solidFill>
              <a:srgbClr val="44546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ontserrat"/>
              <a:ea typeface="Montserrat"/>
              <a:cs typeface="Montserrat"/>
              <a:sym typeface="Montserrat"/>
            </a:endParaRPr>
          </a:p>
        </p:txBody>
      </p:sp>
      <p:sp>
        <p:nvSpPr>
          <p:cNvPr id="578" name="Google Shape;578;p82"/>
          <p:cNvSpPr txBox="1">
            <a:spLocks noGrp="1"/>
          </p:cNvSpPr>
          <p:nvPr>
            <p:ph type="subTitle" idx="1"/>
          </p:nvPr>
        </p:nvSpPr>
        <p:spPr>
          <a:xfrm>
            <a:off x="0" y="4656225"/>
            <a:ext cx="9144000" cy="487200"/>
          </a:xfrm>
          <a:prstGeom prst="rect">
            <a:avLst/>
          </a:prstGeom>
          <a:solidFill>
            <a:srgbClr val="F5874F"/>
          </a:solidFill>
        </p:spPr>
        <p:txBody>
          <a:bodyPr spcFirstLastPara="1" wrap="square" lIns="91425" tIns="91425" rIns="91425" bIns="91425" anchor="ctr" anchorCtr="0">
            <a:noAutofit/>
          </a:bodyPr>
          <a:lstStyle/>
          <a:p>
            <a:pPr marL="0" lvl="0" indent="0" algn="r" rtl="0">
              <a:spcBef>
                <a:spcPts val="0"/>
              </a:spcBef>
              <a:spcAft>
                <a:spcPts val="0"/>
              </a:spcAft>
              <a:buNone/>
            </a:pPr>
            <a:r>
              <a:rPr lang="en" sz="1400">
                <a:latin typeface="Open Sans"/>
                <a:ea typeface="Open Sans"/>
                <a:cs typeface="Open Sans"/>
                <a:sym typeface="Open Sans"/>
              </a:rPr>
              <a:t> Slide 10</a:t>
            </a:r>
            <a:endParaRPr sz="1400">
              <a:latin typeface="Open Sans"/>
              <a:ea typeface="Open Sans"/>
              <a:cs typeface="Open Sans"/>
              <a:sym typeface="Open Sans"/>
            </a:endParaRPr>
          </a:p>
        </p:txBody>
      </p:sp>
      <p:sp>
        <p:nvSpPr>
          <p:cNvPr id="579" name="Google Shape;579;p82"/>
          <p:cNvSpPr txBox="1"/>
          <p:nvPr/>
        </p:nvSpPr>
        <p:spPr>
          <a:xfrm>
            <a:off x="237225" y="3101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b="1">
                <a:solidFill>
                  <a:srgbClr val="58595B"/>
                </a:solidFill>
                <a:latin typeface="Open Sans"/>
                <a:ea typeface="Open Sans"/>
                <a:cs typeface="Open Sans"/>
                <a:sym typeface="Open Sans"/>
              </a:rPr>
              <a:t>Navigation</a:t>
            </a:r>
            <a:endParaRPr sz="2800">
              <a:solidFill>
                <a:srgbClr val="58595B"/>
              </a:solidFill>
              <a:latin typeface="Open Sans"/>
              <a:ea typeface="Open Sans"/>
              <a:cs typeface="Open Sans"/>
              <a:sym typeface="Open Sans"/>
            </a:endParaRPr>
          </a:p>
        </p:txBody>
      </p:sp>
      <p:sp>
        <p:nvSpPr>
          <p:cNvPr id="580" name="Google Shape;580;p82"/>
          <p:cNvSpPr txBox="1"/>
          <p:nvPr/>
        </p:nvSpPr>
        <p:spPr>
          <a:xfrm>
            <a:off x="1358150" y="1242656"/>
            <a:ext cx="6675000" cy="756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400" b="1">
                <a:solidFill>
                  <a:schemeClr val="dk1"/>
                </a:solidFill>
                <a:latin typeface="Open Sans"/>
                <a:ea typeface="Open Sans"/>
                <a:cs typeface="Open Sans"/>
                <a:sym typeface="Open Sans"/>
              </a:rPr>
              <a:t>What new questions do you have?</a:t>
            </a:r>
            <a:endParaRPr sz="2000">
              <a:solidFill>
                <a:schemeClr val="dk1"/>
              </a:solidFill>
              <a:latin typeface="Open Sans"/>
              <a:ea typeface="Open Sans"/>
              <a:cs typeface="Open Sans"/>
              <a:sym typeface="Open Sans"/>
            </a:endParaRPr>
          </a:p>
          <a:p>
            <a:pPr marL="0" lvl="0" indent="0" algn="l" rtl="0">
              <a:lnSpc>
                <a:spcPct val="115000"/>
              </a:lnSpc>
              <a:spcBef>
                <a:spcPts val="1600"/>
              </a:spcBef>
              <a:spcAft>
                <a:spcPts val="1600"/>
              </a:spcAft>
              <a:buNone/>
            </a:pPr>
            <a:r>
              <a:rPr lang="en" sz="1800">
                <a:solidFill>
                  <a:schemeClr val="dk1"/>
                </a:solidFill>
                <a:latin typeface="Open Sans"/>
                <a:ea typeface="Open Sans"/>
                <a:cs typeface="Open Sans"/>
                <a:sym typeface="Open Sans"/>
              </a:rPr>
              <a:t>Write down on your Student Learning Log any new additional questions you have about the Components in an Ecosystem and Sampson and his behavior?</a:t>
            </a:r>
            <a:endParaRPr sz="1800">
              <a:solidFill>
                <a:schemeClr val="dk1"/>
              </a:solidFill>
              <a:latin typeface="Open Sans"/>
              <a:ea typeface="Open Sans"/>
              <a:cs typeface="Open Sans"/>
              <a:sym typeface="Open Sans"/>
            </a:endParaRPr>
          </a:p>
        </p:txBody>
      </p:sp>
      <p:sp>
        <p:nvSpPr>
          <p:cNvPr id="581" name="Google Shape;581;p82"/>
          <p:cNvSpPr/>
          <p:nvPr/>
        </p:nvSpPr>
        <p:spPr>
          <a:xfrm rot="-146236">
            <a:off x="6273493" y="2902433"/>
            <a:ext cx="2342119" cy="692915"/>
          </a:xfrm>
          <a:prstGeom prst="rect">
            <a:avLst/>
          </a:prstGeom>
          <a:solidFill>
            <a:schemeClr val="lt2"/>
          </a:solidFill>
          <a:ln w="9525" cap="flat" cmpd="sng">
            <a:solidFill>
              <a:srgbClr val="44546A"/>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171450" lvl="0" indent="0" algn="l" rtl="0">
              <a:spcBef>
                <a:spcPts val="0"/>
              </a:spcBef>
              <a:spcAft>
                <a:spcPts val="0"/>
              </a:spcAft>
              <a:buNone/>
            </a:pPr>
            <a:r>
              <a:rPr lang="en" b="1">
                <a:latin typeface="Open Sans"/>
                <a:ea typeface="Open Sans"/>
                <a:cs typeface="Open Sans"/>
                <a:sym typeface="Open Sans"/>
              </a:rPr>
              <a:t>⇨  </a:t>
            </a:r>
            <a:r>
              <a:rPr lang="en">
                <a:latin typeface="Open Sans"/>
                <a:ea typeface="Open Sans"/>
                <a:cs typeface="Open Sans"/>
                <a:sym typeface="Open Sans"/>
              </a:rPr>
              <a:t>Be prepared to share your ideas during the next class.</a:t>
            </a:r>
            <a:endParaRPr>
              <a:latin typeface="Open Sans"/>
              <a:ea typeface="Open Sans"/>
              <a:cs typeface="Open Sans"/>
              <a:sym typeface="Open Sans"/>
            </a:endParaRPr>
          </a:p>
        </p:txBody>
      </p:sp>
      <p:pic>
        <p:nvPicPr>
          <p:cNvPr id="582" name="Google Shape;582;p82"/>
          <p:cNvPicPr preferRelativeResize="0"/>
          <p:nvPr/>
        </p:nvPicPr>
        <p:blipFill>
          <a:blip r:embed="rId3">
            <a:alphaModFix/>
          </a:blip>
          <a:stretch>
            <a:fillRect/>
          </a:stretch>
        </p:blipFill>
        <p:spPr>
          <a:xfrm>
            <a:off x="564662" y="1155767"/>
            <a:ext cx="599067" cy="59906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83"/>
          <p:cNvSpPr txBox="1">
            <a:spLocks noGrp="1"/>
          </p:cNvSpPr>
          <p:nvPr>
            <p:ph type="subTitle" idx="1"/>
          </p:nvPr>
        </p:nvSpPr>
        <p:spPr>
          <a:xfrm>
            <a:off x="0" y="4656225"/>
            <a:ext cx="9144000" cy="487200"/>
          </a:xfrm>
          <a:prstGeom prst="rect">
            <a:avLst/>
          </a:prstGeom>
          <a:solidFill>
            <a:srgbClr val="F5874F"/>
          </a:solidFill>
        </p:spPr>
        <p:txBody>
          <a:bodyPr spcFirstLastPara="1" wrap="square" lIns="91425" tIns="91425" rIns="91425" bIns="91425" anchor="ctr" anchorCtr="0">
            <a:noAutofit/>
          </a:bodyPr>
          <a:lstStyle/>
          <a:p>
            <a:pPr marL="0" lvl="0" indent="0" algn="r" rtl="0">
              <a:spcBef>
                <a:spcPts val="0"/>
              </a:spcBef>
              <a:spcAft>
                <a:spcPts val="0"/>
              </a:spcAft>
              <a:buNone/>
            </a:pPr>
            <a:r>
              <a:rPr lang="en" sz="1400">
                <a:latin typeface="Open Sans"/>
                <a:ea typeface="Open Sans"/>
                <a:cs typeface="Open Sans"/>
                <a:sym typeface="Open Sans"/>
              </a:rPr>
              <a:t> Slide 12</a:t>
            </a:r>
            <a:endParaRPr sz="1400">
              <a:latin typeface="Open Sans"/>
              <a:ea typeface="Open Sans"/>
              <a:cs typeface="Open Sans"/>
              <a:sym typeface="Open Sans"/>
            </a:endParaRPr>
          </a:p>
        </p:txBody>
      </p:sp>
      <p:sp>
        <p:nvSpPr>
          <p:cNvPr id="589" name="Google Shape;589;p83"/>
          <p:cNvSpPr txBox="1"/>
          <p:nvPr/>
        </p:nvSpPr>
        <p:spPr>
          <a:xfrm>
            <a:off x="237225" y="3101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b="1">
                <a:solidFill>
                  <a:srgbClr val="58595B"/>
                </a:solidFill>
                <a:latin typeface="Open Sans"/>
                <a:ea typeface="Open Sans"/>
                <a:cs typeface="Open Sans"/>
                <a:sym typeface="Open Sans"/>
              </a:rPr>
              <a:t>Initial Ideas Discussion</a:t>
            </a:r>
            <a:endParaRPr sz="2800">
              <a:solidFill>
                <a:srgbClr val="58595B"/>
              </a:solidFill>
              <a:latin typeface="Open Sans"/>
              <a:ea typeface="Open Sans"/>
              <a:cs typeface="Open Sans"/>
              <a:sym typeface="Open Sans"/>
            </a:endParaRPr>
          </a:p>
        </p:txBody>
      </p:sp>
      <p:sp>
        <p:nvSpPr>
          <p:cNvPr id="590" name="Google Shape;590;p83"/>
          <p:cNvSpPr txBox="1"/>
          <p:nvPr/>
        </p:nvSpPr>
        <p:spPr>
          <a:xfrm>
            <a:off x="1815225" y="958156"/>
            <a:ext cx="6921900" cy="756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800">
                <a:solidFill>
                  <a:schemeClr val="dk1"/>
                </a:solidFill>
                <a:latin typeface="Open Sans"/>
                <a:ea typeface="Open Sans"/>
                <a:cs typeface="Open Sans"/>
                <a:sym typeface="Open Sans"/>
              </a:rPr>
              <a:t>As you share with the class, be sure to reference specific interactions you grouped together using the Components in a Ecosystem set of cards your teacher has prepared for you.</a:t>
            </a:r>
            <a:endParaRPr sz="1800">
              <a:solidFill>
                <a:schemeClr val="dk1"/>
              </a:solidFill>
              <a:latin typeface="Open Sans"/>
              <a:ea typeface="Open Sans"/>
              <a:cs typeface="Open Sans"/>
              <a:sym typeface="Open Sans"/>
            </a:endParaRPr>
          </a:p>
        </p:txBody>
      </p:sp>
      <p:sp>
        <p:nvSpPr>
          <p:cNvPr id="591" name="Google Shape;591;p83"/>
          <p:cNvSpPr txBox="1"/>
          <p:nvPr/>
        </p:nvSpPr>
        <p:spPr>
          <a:xfrm>
            <a:off x="139725" y="2444294"/>
            <a:ext cx="8597400" cy="1154700"/>
          </a:xfrm>
          <a:prstGeom prst="rect">
            <a:avLst/>
          </a:prstGeom>
          <a:noFill/>
          <a:ln>
            <a:noFill/>
          </a:ln>
        </p:spPr>
        <p:txBody>
          <a:bodyPr spcFirstLastPara="1" wrap="square" lIns="91425" tIns="91425" rIns="91425" bIns="91425" anchor="t" anchorCtr="0">
            <a:noAutofit/>
          </a:bodyPr>
          <a:lstStyle/>
          <a:p>
            <a:pPr marL="457200" lvl="0" indent="-330200" algn="l" rtl="0">
              <a:lnSpc>
                <a:spcPct val="150000"/>
              </a:lnSpc>
              <a:spcBef>
                <a:spcPts val="0"/>
              </a:spcBef>
              <a:spcAft>
                <a:spcPts val="0"/>
              </a:spcAft>
              <a:buClr>
                <a:schemeClr val="dk1"/>
              </a:buClr>
              <a:buSzPts val="1600"/>
              <a:buFont typeface="Open Sans"/>
              <a:buChar char="●"/>
            </a:pPr>
            <a:r>
              <a:rPr lang="en" sz="1600">
                <a:solidFill>
                  <a:schemeClr val="dk1"/>
                </a:solidFill>
                <a:latin typeface="Open Sans"/>
                <a:ea typeface="Open Sans"/>
                <a:cs typeface="Open Sans"/>
                <a:sym typeface="Open Sans"/>
              </a:rPr>
              <a:t>What did you observe about interactions between the components?</a:t>
            </a:r>
            <a:endParaRPr sz="1600">
              <a:solidFill>
                <a:schemeClr val="dk1"/>
              </a:solidFill>
              <a:latin typeface="Open Sans"/>
              <a:ea typeface="Open Sans"/>
              <a:cs typeface="Open Sans"/>
              <a:sym typeface="Open Sans"/>
            </a:endParaRPr>
          </a:p>
          <a:p>
            <a:pPr marL="457200" lvl="0" indent="-330200" algn="l" rtl="0">
              <a:lnSpc>
                <a:spcPct val="150000"/>
              </a:lnSpc>
              <a:spcBef>
                <a:spcPts val="0"/>
              </a:spcBef>
              <a:spcAft>
                <a:spcPts val="0"/>
              </a:spcAft>
              <a:buClr>
                <a:schemeClr val="dk1"/>
              </a:buClr>
              <a:buSzPts val="1600"/>
              <a:buFont typeface="Open Sans"/>
              <a:buChar char="●"/>
            </a:pPr>
            <a:r>
              <a:rPr lang="en" sz="1600">
                <a:solidFill>
                  <a:schemeClr val="dk1"/>
                </a:solidFill>
                <a:latin typeface="Open Sans"/>
                <a:ea typeface="Open Sans"/>
                <a:cs typeface="Open Sans"/>
                <a:sym typeface="Open Sans"/>
              </a:rPr>
              <a:t>Why do you think the interactions were happening?</a:t>
            </a:r>
            <a:endParaRPr sz="1600">
              <a:solidFill>
                <a:schemeClr val="dk1"/>
              </a:solidFill>
              <a:latin typeface="Open Sans"/>
              <a:ea typeface="Open Sans"/>
              <a:cs typeface="Open Sans"/>
              <a:sym typeface="Open Sans"/>
            </a:endParaRPr>
          </a:p>
          <a:p>
            <a:pPr marL="457200" lvl="0" indent="-330200" algn="l" rtl="0">
              <a:lnSpc>
                <a:spcPct val="115000"/>
              </a:lnSpc>
              <a:spcBef>
                <a:spcPts val="0"/>
              </a:spcBef>
              <a:spcAft>
                <a:spcPts val="0"/>
              </a:spcAft>
              <a:buClr>
                <a:schemeClr val="dk1"/>
              </a:buClr>
              <a:buSzPts val="1600"/>
              <a:buFont typeface="Open Sans"/>
              <a:buChar char="●"/>
            </a:pPr>
            <a:r>
              <a:rPr lang="en" sz="1600">
                <a:solidFill>
                  <a:schemeClr val="dk1"/>
                </a:solidFill>
                <a:latin typeface="Open Sans"/>
                <a:ea typeface="Open Sans"/>
                <a:cs typeface="Open Sans"/>
                <a:sym typeface="Open Sans"/>
              </a:rPr>
              <a:t>What was puzzling to you?  What questions do you have about what you observed? </a:t>
            </a:r>
            <a:endParaRPr sz="1600">
              <a:latin typeface="Open Sans"/>
              <a:ea typeface="Open Sans"/>
              <a:cs typeface="Open Sans"/>
              <a:sym typeface="Open Sans"/>
            </a:endParaRPr>
          </a:p>
        </p:txBody>
      </p:sp>
      <p:pic>
        <p:nvPicPr>
          <p:cNvPr id="592" name="Google Shape;592;p83"/>
          <p:cNvPicPr preferRelativeResize="0"/>
          <p:nvPr/>
        </p:nvPicPr>
        <p:blipFill>
          <a:blip r:embed="rId3">
            <a:alphaModFix/>
          </a:blip>
          <a:stretch>
            <a:fillRect/>
          </a:stretch>
        </p:blipFill>
        <p:spPr>
          <a:xfrm>
            <a:off x="700298" y="1333189"/>
            <a:ext cx="599067" cy="59906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p84"/>
          <p:cNvSpPr txBox="1">
            <a:spLocks noGrp="1"/>
          </p:cNvSpPr>
          <p:nvPr>
            <p:ph type="subTitle" idx="1"/>
          </p:nvPr>
        </p:nvSpPr>
        <p:spPr>
          <a:xfrm>
            <a:off x="0" y="4656225"/>
            <a:ext cx="9144000" cy="487200"/>
          </a:xfrm>
          <a:prstGeom prst="rect">
            <a:avLst/>
          </a:prstGeom>
          <a:solidFill>
            <a:srgbClr val="F5874F"/>
          </a:solidFill>
        </p:spPr>
        <p:txBody>
          <a:bodyPr spcFirstLastPara="1" wrap="square" lIns="91425" tIns="91425" rIns="91425" bIns="91425" anchor="ctr" anchorCtr="0">
            <a:noAutofit/>
          </a:bodyPr>
          <a:lstStyle/>
          <a:p>
            <a:pPr marL="0" lvl="0" indent="0" algn="r" rtl="0">
              <a:spcBef>
                <a:spcPts val="0"/>
              </a:spcBef>
              <a:spcAft>
                <a:spcPts val="0"/>
              </a:spcAft>
              <a:buNone/>
            </a:pPr>
            <a:r>
              <a:rPr lang="en" sz="1400">
                <a:latin typeface="Open Sans"/>
                <a:ea typeface="Open Sans"/>
                <a:cs typeface="Open Sans"/>
                <a:sym typeface="Open Sans"/>
              </a:rPr>
              <a:t> Slide 13</a:t>
            </a:r>
            <a:endParaRPr sz="1400">
              <a:latin typeface="Open Sans"/>
              <a:ea typeface="Open Sans"/>
              <a:cs typeface="Open Sans"/>
              <a:sym typeface="Open Sans"/>
            </a:endParaRPr>
          </a:p>
        </p:txBody>
      </p:sp>
      <p:sp>
        <p:nvSpPr>
          <p:cNvPr id="599" name="Google Shape;599;p84"/>
          <p:cNvSpPr txBox="1"/>
          <p:nvPr/>
        </p:nvSpPr>
        <p:spPr>
          <a:xfrm>
            <a:off x="237225" y="3101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b="1">
                <a:solidFill>
                  <a:srgbClr val="58595B"/>
                </a:solidFill>
                <a:latin typeface="Open Sans"/>
                <a:ea typeface="Open Sans"/>
                <a:cs typeface="Open Sans"/>
                <a:sym typeface="Open Sans"/>
              </a:rPr>
              <a:t>Explain Development of Initial Model</a:t>
            </a:r>
            <a:endParaRPr sz="2800">
              <a:solidFill>
                <a:srgbClr val="58595B"/>
              </a:solidFill>
              <a:latin typeface="Open Sans"/>
              <a:ea typeface="Open Sans"/>
              <a:cs typeface="Open Sans"/>
              <a:sym typeface="Open Sans"/>
            </a:endParaRPr>
          </a:p>
        </p:txBody>
      </p:sp>
      <p:sp>
        <p:nvSpPr>
          <p:cNvPr id="600" name="Google Shape;600;p84"/>
          <p:cNvSpPr txBox="1"/>
          <p:nvPr/>
        </p:nvSpPr>
        <p:spPr>
          <a:xfrm>
            <a:off x="1044300" y="839363"/>
            <a:ext cx="7848900" cy="259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400" b="1">
              <a:latin typeface="Open Sans"/>
              <a:ea typeface="Open Sans"/>
              <a:cs typeface="Open Sans"/>
              <a:sym typeface="Open Sans"/>
            </a:endParaRPr>
          </a:p>
          <a:p>
            <a:pPr marL="0" lvl="0" indent="0" algn="l" rtl="0">
              <a:spcBef>
                <a:spcPts val="0"/>
              </a:spcBef>
              <a:spcAft>
                <a:spcPts val="0"/>
              </a:spcAft>
              <a:buNone/>
            </a:pPr>
            <a:r>
              <a:rPr lang="en" sz="2000" b="1">
                <a:latin typeface="Open Sans"/>
                <a:ea typeface="Open Sans"/>
                <a:cs typeface="Open Sans"/>
                <a:sym typeface="Open Sans"/>
              </a:rPr>
              <a:t>Develop an initial model to explain:  </a:t>
            </a:r>
            <a:r>
              <a:rPr lang="en" sz="2000">
                <a:solidFill>
                  <a:schemeClr val="dk1"/>
                </a:solidFill>
                <a:latin typeface="Open Sans"/>
                <a:ea typeface="Open Sans"/>
                <a:cs typeface="Open Sans"/>
                <a:sym typeface="Open Sans"/>
              </a:rPr>
              <a:t>What do prairie chickens need to survive in today’s prairie?</a:t>
            </a:r>
            <a:endParaRPr sz="2000">
              <a:solidFill>
                <a:schemeClr val="dk1"/>
              </a:solidFill>
              <a:latin typeface="Open Sans"/>
              <a:ea typeface="Open Sans"/>
              <a:cs typeface="Open Sans"/>
              <a:sym typeface="Open Sans"/>
            </a:endParaRPr>
          </a:p>
          <a:p>
            <a:pPr marL="0" lvl="0" indent="0" algn="l" rtl="0">
              <a:spcBef>
                <a:spcPts val="0"/>
              </a:spcBef>
              <a:spcAft>
                <a:spcPts val="0"/>
              </a:spcAft>
              <a:buNone/>
            </a:pPr>
            <a:endParaRPr sz="2000">
              <a:solidFill>
                <a:schemeClr val="dk1"/>
              </a:solidFill>
              <a:latin typeface="Open Sans"/>
              <a:ea typeface="Open Sans"/>
              <a:cs typeface="Open Sans"/>
              <a:sym typeface="Open Sans"/>
            </a:endParaRPr>
          </a:p>
          <a:p>
            <a:pPr marL="0" lvl="0" indent="0" algn="l" rtl="0">
              <a:spcBef>
                <a:spcPts val="0"/>
              </a:spcBef>
              <a:spcAft>
                <a:spcPts val="0"/>
              </a:spcAft>
              <a:buNone/>
            </a:pPr>
            <a:r>
              <a:rPr lang="en" sz="2000" b="1">
                <a:solidFill>
                  <a:schemeClr val="dk1"/>
                </a:solidFill>
                <a:latin typeface="Open Sans"/>
                <a:ea typeface="Open Sans"/>
                <a:cs typeface="Open Sans"/>
                <a:sym typeface="Open Sans"/>
              </a:rPr>
              <a:t>With your partner, sort your set of cards into piles of what you will include and not include in your initial model.</a:t>
            </a:r>
            <a:endParaRPr sz="2000" b="1">
              <a:solidFill>
                <a:schemeClr val="dk1"/>
              </a:solidFill>
              <a:latin typeface="Open Sans"/>
              <a:ea typeface="Open Sans"/>
              <a:cs typeface="Open Sans"/>
              <a:sym typeface="Open Sans"/>
            </a:endParaRPr>
          </a:p>
          <a:p>
            <a:pPr marL="0" lvl="0" indent="0" algn="l" rtl="0">
              <a:spcBef>
                <a:spcPts val="0"/>
              </a:spcBef>
              <a:spcAft>
                <a:spcPts val="0"/>
              </a:spcAft>
              <a:buNone/>
            </a:pPr>
            <a:endParaRPr sz="800" b="1">
              <a:solidFill>
                <a:schemeClr val="dk1"/>
              </a:solidFill>
              <a:latin typeface="Open Sans"/>
              <a:ea typeface="Open Sans"/>
              <a:cs typeface="Open Sans"/>
              <a:sym typeface="Open Sans"/>
            </a:endParaRPr>
          </a:p>
          <a:p>
            <a:pPr marL="457200" lvl="0" indent="-355600" algn="l" rtl="0">
              <a:spcBef>
                <a:spcPts val="0"/>
              </a:spcBef>
              <a:spcAft>
                <a:spcPts val="0"/>
              </a:spcAft>
              <a:buClr>
                <a:schemeClr val="dk1"/>
              </a:buClr>
              <a:buSzPts val="2000"/>
              <a:buFont typeface="Open Sans"/>
              <a:buChar char="●"/>
            </a:pPr>
            <a:r>
              <a:rPr lang="en" sz="2000">
                <a:solidFill>
                  <a:schemeClr val="dk1"/>
                </a:solidFill>
                <a:latin typeface="Open Sans"/>
                <a:ea typeface="Open Sans"/>
                <a:cs typeface="Open Sans"/>
                <a:sym typeface="Open Sans"/>
              </a:rPr>
              <a:t>What components do we all agree should be in the model?</a:t>
            </a:r>
            <a:endParaRPr sz="2000">
              <a:solidFill>
                <a:schemeClr val="dk1"/>
              </a:solidFill>
              <a:latin typeface="Open Sans"/>
              <a:ea typeface="Open Sans"/>
              <a:cs typeface="Open Sans"/>
              <a:sym typeface="Open Sans"/>
            </a:endParaRPr>
          </a:p>
          <a:p>
            <a:pPr marL="457200" lvl="0" indent="-355600" algn="l" rtl="0">
              <a:spcBef>
                <a:spcPts val="0"/>
              </a:spcBef>
              <a:spcAft>
                <a:spcPts val="0"/>
              </a:spcAft>
              <a:buClr>
                <a:schemeClr val="dk1"/>
              </a:buClr>
              <a:buSzPts val="2000"/>
              <a:buFont typeface="Open Sans"/>
              <a:buChar char="●"/>
            </a:pPr>
            <a:r>
              <a:rPr lang="en" sz="2000">
                <a:solidFill>
                  <a:schemeClr val="dk1"/>
                </a:solidFill>
                <a:latin typeface="Open Sans"/>
                <a:ea typeface="Open Sans"/>
                <a:cs typeface="Open Sans"/>
                <a:sym typeface="Open Sans"/>
              </a:rPr>
              <a:t>What additional components do you think there could be in the model?</a:t>
            </a:r>
            <a:endParaRPr sz="2000">
              <a:solidFill>
                <a:schemeClr val="dk1"/>
              </a:solidFill>
              <a:latin typeface="Open Sans"/>
              <a:ea typeface="Open Sans"/>
              <a:cs typeface="Open Sans"/>
              <a:sym typeface="Open Sans"/>
            </a:endParaRPr>
          </a:p>
          <a:p>
            <a:pPr marL="457200" lvl="0" indent="-355600" algn="l" rtl="0">
              <a:spcBef>
                <a:spcPts val="0"/>
              </a:spcBef>
              <a:spcAft>
                <a:spcPts val="0"/>
              </a:spcAft>
              <a:buClr>
                <a:schemeClr val="dk1"/>
              </a:buClr>
              <a:buSzPts val="2000"/>
              <a:buFont typeface="Open Sans"/>
              <a:buChar char="●"/>
            </a:pPr>
            <a:r>
              <a:rPr lang="en" sz="2000">
                <a:solidFill>
                  <a:schemeClr val="dk1"/>
                </a:solidFill>
                <a:latin typeface="Open Sans"/>
                <a:ea typeface="Open Sans"/>
                <a:cs typeface="Open Sans"/>
                <a:sym typeface="Open Sans"/>
              </a:rPr>
              <a:t>What interactions between these things could be happening in the model?</a:t>
            </a:r>
            <a:endParaRPr sz="2000">
              <a:solidFill>
                <a:schemeClr val="dk1"/>
              </a:solidFill>
              <a:latin typeface="Open Sans"/>
              <a:ea typeface="Open Sans"/>
              <a:cs typeface="Open Sans"/>
              <a:sym typeface="Open Sans"/>
            </a:endParaRPr>
          </a:p>
        </p:txBody>
      </p:sp>
      <p:pic>
        <p:nvPicPr>
          <p:cNvPr id="601" name="Google Shape;601;p84"/>
          <p:cNvPicPr preferRelativeResize="0"/>
          <p:nvPr/>
        </p:nvPicPr>
        <p:blipFill>
          <a:blip r:embed="rId3">
            <a:alphaModFix/>
          </a:blip>
          <a:stretch>
            <a:fillRect/>
          </a:stretch>
        </p:blipFill>
        <p:spPr>
          <a:xfrm>
            <a:off x="150707" y="1684351"/>
            <a:ext cx="599067" cy="599067"/>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85"/>
          <p:cNvSpPr/>
          <p:nvPr/>
        </p:nvSpPr>
        <p:spPr>
          <a:xfrm>
            <a:off x="166575" y="900563"/>
            <a:ext cx="7719000" cy="3430200"/>
          </a:xfrm>
          <a:prstGeom prst="rect">
            <a:avLst/>
          </a:prstGeom>
          <a:solidFill>
            <a:srgbClr val="FF8000">
              <a:alpha val="49720"/>
            </a:srgbClr>
          </a:solidFill>
          <a:ln w="9525" cap="flat" cmpd="sng">
            <a:solidFill>
              <a:srgbClr val="44546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ontserrat"/>
              <a:ea typeface="Montserrat"/>
              <a:cs typeface="Montserrat"/>
              <a:sym typeface="Montserrat"/>
            </a:endParaRPr>
          </a:p>
        </p:txBody>
      </p:sp>
      <p:sp>
        <p:nvSpPr>
          <p:cNvPr id="608" name="Google Shape;608;p85"/>
          <p:cNvSpPr txBox="1">
            <a:spLocks noGrp="1"/>
          </p:cNvSpPr>
          <p:nvPr>
            <p:ph type="subTitle" idx="1"/>
          </p:nvPr>
        </p:nvSpPr>
        <p:spPr>
          <a:xfrm>
            <a:off x="0" y="4656225"/>
            <a:ext cx="9144000" cy="487200"/>
          </a:xfrm>
          <a:prstGeom prst="rect">
            <a:avLst/>
          </a:prstGeom>
          <a:solidFill>
            <a:srgbClr val="F5874F"/>
          </a:solidFill>
        </p:spPr>
        <p:txBody>
          <a:bodyPr spcFirstLastPara="1" wrap="square" lIns="91425" tIns="91425" rIns="91425" bIns="91425" anchor="ctr" anchorCtr="0">
            <a:noAutofit/>
          </a:bodyPr>
          <a:lstStyle/>
          <a:p>
            <a:pPr marL="0" lvl="0" indent="0" algn="r" rtl="0">
              <a:spcBef>
                <a:spcPts val="0"/>
              </a:spcBef>
              <a:spcAft>
                <a:spcPts val="0"/>
              </a:spcAft>
              <a:buNone/>
            </a:pPr>
            <a:r>
              <a:rPr lang="en" sz="1400">
                <a:latin typeface="Open Sans"/>
                <a:ea typeface="Open Sans"/>
                <a:cs typeface="Open Sans"/>
                <a:sym typeface="Open Sans"/>
              </a:rPr>
              <a:t> Slide 14</a:t>
            </a:r>
            <a:endParaRPr sz="1400">
              <a:latin typeface="Open Sans"/>
              <a:ea typeface="Open Sans"/>
              <a:cs typeface="Open Sans"/>
              <a:sym typeface="Open Sans"/>
            </a:endParaRPr>
          </a:p>
        </p:txBody>
      </p:sp>
      <p:sp>
        <p:nvSpPr>
          <p:cNvPr id="609" name="Google Shape;609;p85"/>
          <p:cNvSpPr txBox="1"/>
          <p:nvPr/>
        </p:nvSpPr>
        <p:spPr>
          <a:xfrm>
            <a:off x="237225" y="3101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b="1">
                <a:solidFill>
                  <a:srgbClr val="58595B"/>
                </a:solidFill>
                <a:latin typeface="Open Sans"/>
                <a:ea typeface="Open Sans"/>
                <a:cs typeface="Open Sans"/>
                <a:sym typeface="Open Sans"/>
              </a:rPr>
              <a:t>Develop Initial Model</a:t>
            </a:r>
            <a:endParaRPr sz="2800">
              <a:solidFill>
                <a:srgbClr val="58595B"/>
              </a:solidFill>
              <a:latin typeface="Open Sans"/>
              <a:ea typeface="Open Sans"/>
              <a:cs typeface="Open Sans"/>
              <a:sym typeface="Open Sans"/>
            </a:endParaRPr>
          </a:p>
        </p:txBody>
      </p:sp>
      <p:sp>
        <p:nvSpPr>
          <p:cNvPr id="610" name="Google Shape;610;p85"/>
          <p:cNvSpPr txBox="1"/>
          <p:nvPr/>
        </p:nvSpPr>
        <p:spPr>
          <a:xfrm>
            <a:off x="237225" y="1014056"/>
            <a:ext cx="6191400" cy="756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a:solidFill>
                  <a:schemeClr val="dk1"/>
                </a:solidFill>
                <a:latin typeface="Open Sans"/>
                <a:ea typeface="Open Sans"/>
                <a:cs typeface="Open Sans"/>
                <a:sym typeface="Open Sans"/>
              </a:rPr>
              <a:t>Develop an initial model to explain, </a:t>
            </a:r>
            <a:endParaRPr sz="1800">
              <a:solidFill>
                <a:schemeClr val="dk1"/>
              </a:solidFill>
              <a:latin typeface="Open Sans"/>
              <a:ea typeface="Open Sans"/>
              <a:cs typeface="Open Sans"/>
              <a:sym typeface="Open Sans"/>
            </a:endParaRPr>
          </a:p>
          <a:p>
            <a:pPr marL="0" lvl="0" indent="0" algn="ctr" rtl="0">
              <a:lnSpc>
                <a:spcPct val="115000"/>
              </a:lnSpc>
              <a:spcBef>
                <a:spcPts val="1600"/>
              </a:spcBef>
              <a:spcAft>
                <a:spcPts val="0"/>
              </a:spcAft>
              <a:buClr>
                <a:schemeClr val="dk1"/>
              </a:buClr>
              <a:buSzPts val="1100"/>
              <a:buFont typeface="Arial"/>
              <a:buNone/>
            </a:pPr>
            <a:r>
              <a:rPr lang="en" sz="1800" b="1">
                <a:solidFill>
                  <a:schemeClr val="dk1"/>
                </a:solidFill>
                <a:latin typeface="Open Sans"/>
                <a:ea typeface="Open Sans"/>
                <a:cs typeface="Open Sans"/>
                <a:sym typeface="Open Sans"/>
              </a:rPr>
              <a:t>What do prairie chickens need to survive in today’s prairie?</a:t>
            </a:r>
            <a:endParaRPr sz="1800">
              <a:solidFill>
                <a:schemeClr val="dk1"/>
              </a:solidFill>
              <a:latin typeface="Open Sans"/>
              <a:ea typeface="Open Sans"/>
              <a:cs typeface="Open Sans"/>
              <a:sym typeface="Open Sans"/>
            </a:endParaRPr>
          </a:p>
          <a:p>
            <a:pPr marL="0" lvl="0" indent="0" algn="l" rtl="0">
              <a:lnSpc>
                <a:spcPct val="115000"/>
              </a:lnSpc>
              <a:spcBef>
                <a:spcPts val="1600"/>
              </a:spcBef>
              <a:spcAft>
                <a:spcPts val="0"/>
              </a:spcAft>
              <a:buClr>
                <a:schemeClr val="dk1"/>
              </a:buClr>
              <a:buSzPts val="1100"/>
              <a:buFont typeface="Arial"/>
              <a:buNone/>
            </a:pPr>
            <a:r>
              <a:rPr lang="en" sz="1800">
                <a:solidFill>
                  <a:schemeClr val="dk1"/>
                </a:solidFill>
                <a:latin typeface="Open Sans"/>
                <a:ea typeface="Open Sans"/>
                <a:cs typeface="Open Sans"/>
                <a:sym typeface="Open Sans"/>
              </a:rPr>
              <a:t>Use pictures, symbols, and words to develop your initial model to help represent your thinking and explain the following:</a:t>
            </a:r>
            <a:endParaRPr sz="1800">
              <a:solidFill>
                <a:schemeClr val="dk1"/>
              </a:solidFill>
              <a:latin typeface="Open Sans"/>
              <a:ea typeface="Open Sans"/>
              <a:cs typeface="Open Sans"/>
              <a:sym typeface="Open Sans"/>
            </a:endParaRPr>
          </a:p>
          <a:p>
            <a:pPr marL="457200" lvl="0" indent="-342900" algn="l" rtl="0">
              <a:lnSpc>
                <a:spcPct val="115000"/>
              </a:lnSpc>
              <a:spcBef>
                <a:spcPts val="1600"/>
              </a:spcBef>
              <a:spcAft>
                <a:spcPts val="0"/>
              </a:spcAft>
              <a:buClr>
                <a:schemeClr val="dk1"/>
              </a:buClr>
              <a:buSzPts val="1800"/>
              <a:buFont typeface="Open Sans"/>
              <a:buChar char="●"/>
            </a:pPr>
            <a:r>
              <a:rPr lang="en" sz="1800" b="1">
                <a:solidFill>
                  <a:schemeClr val="dk1"/>
                </a:solidFill>
                <a:latin typeface="Open Sans"/>
                <a:ea typeface="Open Sans"/>
                <a:cs typeface="Open Sans"/>
                <a:sym typeface="Open Sans"/>
              </a:rPr>
              <a:t>Map out the components and interactions that you think are happening between them.</a:t>
            </a:r>
            <a:endParaRPr sz="1800">
              <a:solidFill>
                <a:schemeClr val="dk1"/>
              </a:solidFill>
              <a:latin typeface="Open Sans"/>
              <a:ea typeface="Open Sans"/>
              <a:cs typeface="Open Sans"/>
              <a:sym typeface="Open Sans"/>
            </a:endParaRPr>
          </a:p>
        </p:txBody>
      </p:sp>
      <p:sp>
        <p:nvSpPr>
          <p:cNvPr id="611" name="Google Shape;611;p85"/>
          <p:cNvSpPr/>
          <p:nvPr/>
        </p:nvSpPr>
        <p:spPr>
          <a:xfrm rot="-146236">
            <a:off x="6654493" y="3531083"/>
            <a:ext cx="2342119" cy="692915"/>
          </a:xfrm>
          <a:prstGeom prst="rect">
            <a:avLst/>
          </a:prstGeom>
          <a:solidFill>
            <a:srgbClr val="F5874F"/>
          </a:solidFill>
          <a:ln w="9525" cap="flat" cmpd="sng">
            <a:solidFill>
              <a:srgbClr val="44546A"/>
            </a:solidFill>
            <a:prstDash val="solid"/>
            <a:round/>
            <a:headEnd type="none" w="sm" len="sm"/>
            <a:tailEnd type="none" w="sm" len="sm"/>
          </a:ln>
        </p:spPr>
        <p:txBody>
          <a:bodyPr spcFirstLastPara="1" wrap="square" lIns="91425" tIns="91425" rIns="91425" bIns="91425" anchor="ctr" anchorCtr="0">
            <a:noAutofit/>
          </a:bodyPr>
          <a:lstStyle/>
          <a:p>
            <a:pPr marL="171450" lvl="0" indent="0" algn="l" rtl="0">
              <a:spcBef>
                <a:spcPts val="0"/>
              </a:spcBef>
              <a:spcAft>
                <a:spcPts val="0"/>
              </a:spcAft>
              <a:buNone/>
            </a:pPr>
            <a:r>
              <a:rPr lang="en" sz="1200" b="1">
                <a:latin typeface="Open Sans"/>
                <a:ea typeface="Open Sans"/>
                <a:cs typeface="Open Sans"/>
                <a:sym typeface="Open Sans"/>
              </a:rPr>
              <a:t>⇨  </a:t>
            </a:r>
            <a:r>
              <a:rPr lang="en" sz="1200">
                <a:latin typeface="Open Sans"/>
                <a:ea typeface="Open Sans"/>
                <a:cs typeface="Open Sans"/>
                <a:sym typeface="Open Sans"/>
              </a:rPr>
              <a:t>Record questions that come to mind as you are constructing your model.</a:t>
            </a:r>
            <a:endParaRPr sz="1200">
              <a:latin typeface="Open Sans"/>
              <a:ea typeface="Open Sans"/>
              <a:cs typeface="Open Sans"/>
              <a:sym typeface="Open Sans"/>
            </a:endParaRPr>
          </a:p>
        </p:txBody>
      </p:sp>
      <p:pic>
        <p:nvPicPr>
          <p:cNvPr id="612" name="Google Shape;612;p85"/>
          <p:cNvPicPr preferRelativeResize="0"/>
          <p:nvPr/>
        </p:nvPicPr>
        <p:blipFill>
          <a:blip r:embed="rId3">
            <a:alphaModFix/>
          </a:blip>
          <a:stretch>
            <a:fillRect/>
          </a:stretch>
        </p:blipFill>
        <p:spPr>
          <a:xfrm rot="363957">
            <a:off x="6300635" y="1896095"/>
            <a:ext cx="1963501" cy="1549143"/>
          </a:xfrm>
          <a:prstGeom prst="rect">
            <a:avLst/>
          </a:prstGeom>
          <a:noFill/>
          <a:ln>
            <a:noFill/>
          </a:ln>
        </p:spPr>
      </p:pic>
      <p:pic>
        <p:nvPicPr>
          <p:cNvPr id="613" name="Google Shape;613;p85"/>
          <p:cNvPicPr preferRelativeResize="0"/>
          <p:nvPr/>
        </p:nvPicPr>
        <p:blipFill>
          <a:blip r:embed="rId4">
            <a:alphaModFix/>
          </a:blip>
          <a:stretch>
            <a:fillRect/>
          </a:stretch>
        </p:blipFill>
        <p:spPr>
          <a:xfrm>
            <a:off x="6889262" y="1041467"/>
            <a:ext cx="599067" cy="599067"/>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17"/>
        <p:cNvGrpSpPr/>
        <p:nvPr/>
      </p:nvGrpSpPr>
      <p:grpSpPr>
        <a:xfrm>
          <a:off x="0" y="0"/>
          <a:ext cx="0" cy="0"/>
          <a:chOff x="0" y="0"/>
          <a:chExt cx="0" cy="0"/>
        </a:xfrm>
      </p:grpSpPr>
      <p:pic>
        <p:nvPicPr>
          <p:cNvPr id="618" name="Google Shape;618;p86"/>
          <p:cNvPicPr preferRelativeResize="0"/>
          <p:nvPr/>
        </p:nvPicPr>
        <p:blipFill>
          <a:blip r:embed="rId3">
            <a:alphaModFix/>
          </a:blip>
          <a:stretch>
            <a:fillRect/>
          </a:stretch>
        </p:blipFill>
        <p:spPr>
          <a:xfrm>
            <a:off x="240375" y="204850"/>
            <a:ext cx="8414276" cy="47338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22"/>
        <p:cNvGrpSpPr/>
        <p:nvPr/>
      </p:nvGrpSpPr>
      <p:grpSpPr>
        <a:xfrm>
          <a:off x="0" y="0"/>
          <a:ext cx="0" cy="0"/>
          <a:chOff x="0" y="0"/>
          <a:chExt cx="0" cy="0"/>
        </a:xfrm>
      </p:grpSpPr>
      <p:pic>
        <p:nvPicPr>
          <p:cNvPr id="623" name="Google Shape;623;p87"/>
          <p:cNvPicPr preferRelativeResize="0"/>
          <p:nvPr/>
        </p:nvPicPr>
        <p:blipFill>
          <a:blip r:embed="rId3">
            <a:alphaModFix/>
          </a:blip>
          <a:stretch>
            <a:fillRect/>
          </a:stretch>
        </p:blipFill>
        <p:spPr>
          <a:xfrm>
            <a:off x="152400" y="152400"/>
            <a:ext cx="8772151" cy="49351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sp>
        <p:nvSpPr>
          <p:cNvPr id="629" name="Google Shape;629;p88"/>
          <p:cNvSpPr txBox="1">
            <a:spLocks noGrp="1"/>
          </p:cNvSpPr>
          <p:nvPr>
            <p:ph type="subTitle" idx="1"/>
          </p:nvPr>
        </p:nvSpPr>
        <p:spPr>
          <a:xfrm>
            <a:off x="0" y="4656225"/>
            <a:ext cx="9144000" cy="487200"/>
          </a:xfrm>
          <a:prstGeom prst="rect">
            <a:avLst/>
          </a:prstGeom>
          <a:solidFill>
            <a:srgbClr val="F5874F"/>
          </a:solidFill>
        </p:spPr>
        <p:txBody>
          <a:bodyPr spcFirstLastPara="1" wrap="square" lIns="91425" tIns="91425" rIns="91425" bIns="91425" anchor="ctr" anchorCtr="0">
            <a:noAutofit/>
          </a:bodyPr>
          <a:lstStyle/>
          <a:p>
            <a:pPr marL="0" lvl="0" indent="0" algn="r" rtl="0">
              <a:spcBef>
                <a:spcPts val="0"/>
              </a:spcBef>
              <a:spcAft>
                <a:spcPts val="0"/>
              </a:spcAft>
              <a:buNone/>
            </a:pPr>
            <a:r>
              <a:rPr lang="en" sz="1400">
                <a:latin typeface="Open Sans"/>
                <a:ea typeface="Open Sans"/>
                <a:cs typeface="Open Sans"/>
                <a:sym typeface="Open Sans"/>
              </a:rPr>
              <a:t> Slide 19</a:t>
            </a:r>
            <a:endParaRPr sz="1400">
              <a:latin typeface="Open Sans"/>
              <a:ea typeface="Open Sans"/>
              <a:cs typeface="Open Sans"/>
              <a:sym typeface="Open Sans"/>
            </a:endParaRPr>
          </a:p>
        </p:txBody>
      </p:sp>
      <p:sp>
        <p:nvSpPr>
          <p:cNvPr id="630" name="Google Shape;630;p88"/>
          <p:cNvSpPr txBox="1"/>
          <p:nvPr/>
        </p:nvSpPr>
        <p:spPr>
          <a:xfrm>
            <a:off x="237225" y="3101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b="1">
                <a:solidFill>
                  <a:srgbClr val="58595B"/>
                </a:solidFill>
                <a:latin typeface="Open Sans"/>
                <a:ea typeface="Open Sans"/>
                <a:cs typeface="Open Sans"/>
                <a:sym typeface="Open Sans"/>
              </a:rPr>
              <a:t>Initial Consensus Model</a:t>
            </a:r>
            <a:endParaRPr sz="2800">
              <a:solidFill>
                <a:srgbClr val="58595B"/>
              </a:solidFill>
              <a:latin typeface="Open Sans"/>
              <a:ea typeface="Open Sans"/>
              <a:cs typeface="Open Sans"/>
              <a:sym typeface="Open Sans"/>
            </a:endParaRPr>
          </a:p>
        </p:txBody>
      </p:sp>
      <p:sp>
        <p:nvSpPr>
          <p:cNvPr id="631" name="Google Shape;631;p88"/>
          <p:cNvSpPr txBox="1"/>
          <p:nvPr/>
        </p:nvSpPr>
        <p:spPr>
          <a:xfrm>
            <a:off x="2196350" y="1014056"/>
            <a:ext cx="6021600" cy="756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600" b="1">
                <a:solidFill>
                  <a:schemeClr val="dk1"/>
                </a:solidFill>
                <a:latin typeface="Open Sans"/>
                <a:ea typeface="Open Sans"/>
                <a:cs typeface="Open Sans"/>
                <a:sym typeface="Open Sans"/>
              </a:rPr>
              <a:t>Whole class consensus model...</a:t>
            </a:r>
            <a:endParaRPr sz="1600" b="1">
              <a:solidFill>
                <a:schemeClr val="dk1"/>
              </a:solidFill>
              <a:latin typeface="Open Sans"/>
              <a:ea typeface="Open Sans"/>
              <a:cs typeface="Open Sans"/>
              <a:sym typeface="Open Sans"/>
            </a:endParaRPr>
          </a:p>
          <a:p>
            <a:pPr marL="0" lvl="0" indent="0" algn="l" rtl="0">
              <a:lnSpc>
                <a:spcPct val="115000"/>
              </a:lnSpc>
              <a:spcBef>
                <a:spcPts val="1600"/>
              </a:spcBef>
              <a:spcAft>
                <a:spcPts val="1600"/>
              </a:spcAft>
              <a:buClr>
                <a:schemeClr val="dk1"/>
              </a:buClr>
              <a:buSzPts val="1100"/>
              <a:buFont typeface="Arial"/>
              <a:buNone/>
            </a:pPr>
            <a:r>
              <a:rPr lang="en" sz="1600" b="1">
                <a:solidFill>
                  <a:schemeClr val="dk1"/>
                </a:solidFill>
                <a:latin typeface="Open Sans"/>
                <a:ea typeface="Open Sans"/>
                <a:cs typeface="Open Sans"/>
                <a:sym typeface="Open Sans"/>
              </a:rPr>
              <a:t>What do prairie chickens need to survive in today’s prairie?</a:t>
            </a:r>
            <a:endParaRPr sz="1600">
              <a:solidFill>
                <a:schemeClr val="dk1"/>
              </a:solidFill>
              <a:latin typeface="Open Sans"/>
              <a:ea typeface="Open Sans"/>
              <a:cs typeface="Open Sans"/>
              <a:sym typeface="Open Sans"/>
            </a:endParaRPr>
          </a:p>
        </p:txBody>
      </p:sp>
      <p:sp>
        <p:nvSpPr>
          <p:cNvPr id="632" name="Google Shape;632;p88"/>
          <p:cNvSpPr txBox="1"/>
          <p:nvPr/>
        </p:nvSpPr>
        <p:spPr>
          <a:xfrm>
            <a:off x="817475" y="2637581"/>
            <a:ext cx="7596300" cy="1460400"/>
          </a:xfrm>
          <a:prstGeom prst="rect">
            <a:avLst/>
          </a:prstGeom>
          <a:noFill/>
          <a:ln>
            <a:noFill/>
          </a:ln>
        </p:spPr>
        <p:txBody>
          <a:bodyPr spcFirstLastPara="1" wrap="square" lIns="91425" tIns="91425" rIns="91425" bIns="91425" anchor="ctr" anchorCtr="0">
            <a:noAutofit/>
          </a:bodyPr>
          <a:lstStyle/>
          <a:p>
            <a:pPr marL="457200" lvl="0" indent="-330200" algn="l" rtl="0">
              <a:spcBef>
                <a:spcPts val="0"/>
              </a:spcBef>
              <a:spcAft>
                <a:spcPts val="0"/>
              </a:spcAft>
              <a:buClr>
                <a:schemeClr val="dk1"/>
              </a:buClr>
              <a:buSzPts val="1600"/>
              <a:buFont typeface="Open Sans"/>
              <a:buChar char="●"/>
            </a:pPr>
            <a:r>
              <a:rPr lang="en" sz="1600">
                <a:solidFill>
                  <a:schemeClr val="dk1"/>
                </a:solidFill>
                <a:latin typeface="Open Sans"/>
                <a:ea typeface="Open Sans"/>
                <a:cs typeface="Open Sans"/>
                <a:sym typeface="Open Sans"/>
              </a:rPr>
              <a:t>What are some ideas we have for what interactions are occurring between components in the ecosystem? How can we represent that idea?</a:t>
            </a:r>
            <a:endParaRPr sz="1600">
              <a:solidFill>
                <a:schemeClr val="dk1"/>
              </a:solidFill>
              <a:latin typeface="Open Sans"/>
              <a:ea typeface="Open Sans"/>
              <a:cs typeface="Open Sans"/>
              <a:sym typeface="Open Sans"/>
            </a:endParaRPr>
          </a:p>
          <a:p>
            <a:pPr marL="457200" lvl="0" indent="0" algn="l" rtl="0">
              <a:spcBef>
                <a:spcPts val="0"/>
              </a:spcBef>
              <a:spcAft>
                <a:spcPts val="0"/>
              </a:spcAft>
              <a:buNone/>
            </a:pPr>
            <a:endParaRPr sz="1600">
              <a:solidFill>
                <a:schemeClr val="dk1"/>
              </a:solidFill>
              <a:latin typeface="Open Sans"/>
              <a:ea typeface="Open Sans"/>
              <a:cs typeface="Open Sans"/>
              <a:sym typeface="Open Sans"/>
            </a:endParaRPr>
          </a:p>
          <a:p>
            <a:pPr marL="457200" lvl="0" indent="-330200" algn="l" rtl="0">
              <a:spcBef>
                <a:spcPts val="0"/>
              </a:spcBef>
              <a:spcAft>
                <a:spcPts val="0"/>
              </a:spcAft>
              <a:buClr>
                <a:schemeClr val="dk1"/>
              </a:buClr>
              <a:buSzPts val="1600"/>
              <a:buFont typeface="Open Sans"/>
              <a:buChar char="●"/>
            </a:pPr>
            <a:r>
              <a:rPr lang="en" sz="1600">
                <a:solidFill>
                  <a:schemeClr val="dk1"/>
                </a:solidFill>
                <a:latin typeface="Open Sans"/>
                <a:ea typeface="Open Sans"/>
                <a:cs typeface="Open Sans"/>
                <a:sym typeface="Open Sans"/>
              </a:rPr>
              <a:t>What are some ideas we have for what components maybe having an impact on prairie chicken survival?</a:t>
            </a:r>
            <a:endParaRPr sz="1600">
              <a:solidFill>
                <a:schemeClr val="dk1"/>
              </a:solidFill>
              <a:latin typeface="Open Sans"/>
              <a:ea typeface="Open Sans"/>
              <a:cs typeface="Open Sans"/>
              <a:sym typeface="Open Sans"/>
            </a:endParaRPr>
          </a:p>
          <a:p>
            <a:pPr marL="457200" lvl="0" indent="0" algn="l" rtl="0">
              <a:spcBef>
                <a:spcPts val="0"/>
              </a:spcBef>
              <a:spcAft>
                <a:spcPts val="0"/>
              </a:spcAft>
              <a:buNone/>
            </a:pPr>
            <a:endParaRPr sz="1600">
              <a:solidFill>
                <a:schemeClr val="dk1"/>
              </a:solidFill>
              <a:latin typeface="Open Sans"/>
              <a:ea typeface="Open Sans"/>
              <a:cs typeface="Open Sans"/>
              <a:sym typeface="Open Sans"/>
            </a:endParaRPr>
          </a:p>
          <a:p>
            <a:pPr marL="457200" lvl="0" indent="-330200" algn="l" rtl="0">
              <a:spcBef>
                <a:spcPts val="0"/>
              </a:spcBef>
              <a:spcAft>
                <a:spcPts val="0"/>
              </a:spcAft>
              <a:buClr>
                <a:schemeClr val="dk1"/>
              </a:buClr>
              <a:buSzPts val="1600"/>
              <a:buFont typeface="Open Sans"/>
              <a:buChar char="●"/>
            </a:pPr>
            <a:r>
              <a:rPr lang="en" sz="1600">
                <a:solidFill>
                  <a:schemeClr val="dk1"/>
                </a:solidFill>
                <a:latin typeface="Open Sans"/>
                <a:ea typeface="Open Sans"/>
                <a:cs typeface="Open Sans"/>
                <a:sym typeface="Open Sans"/>
              </a:rPr>
              <a:t>What are some ideas we have for what is causing Sampson to be so aggressive?</a:t>
            </a:r>
            <a:endParaRPr sz="1600">
              <a:solidFill>
                <a:schemeClr val="dk1"/>
              </a:solidFill>
              <a:latin typeface="Open Sans"/>
              <a:ea typeface="Open Sans"/>
              <a:cs typeface="Open Sans"/>
              <a:sym typeface="Open Sans"/>
            </a:endParaRPr>
          </a:p>
        </p:txBody>
      </p:sp>
      <p:pic>
        <p:nvPicPr>
          <p:cNvPr id="633" name="Google Shape;633;p88"/>
          <p:cNvPicPr preferRelativeResize="0"/>
          <p:nvPr/>
        </p:nvPicPr>
        <p:blipFill>
          <a:blip r:embed="rId3">
            <a:alphaModFix/>
          </a:blip>
          <a:stretch>
            <a:fillRect/>
          </a:stretch>
        </p:blipFill>
        <p:spPr>
          <a:xfrm>
            <a:off x="741275" y="1092750"/>
            <a:ext cx="756450" cy="7564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39" name="Google Shape;639;p89"/>
          <p:cNvSpPr txBox="1">
            <a:spLocks noGrp="1"/>
          </p:cNvSpPr>
          <p:nvPr>
            <p:ph type="subTitle" idx="1"/>
          </p:nvPr>
        </p:nvSpPr>
        <p:spPr>
          <a:xfrm>
            <a:off x="0" y="4656225"/>
            <a:ext cx="9144000" cy="487200"/>
          </a:xfrm>
          <a:prstGeom prst="rect">
            <a:avLst/>
          </a:prstGeom>
          <a:solidFill>
            <a:srgbClr val="F5874F"/>
          </a:solidFill>
        </p:spPr>
        <p:txBody>
          <a:bodyPr spcFirstLastPara="1" wrap="square" lIns="91425" tIns="91425" rIns="91425" bIns="91425" anchor="ctr" anchorCtr="0">
            <a:noAutofit/>
          </a:bodyPr>
          <a:lstStyle/>
          <a:p>
            <a:pPr marL="0" lvl="0" indent="0" algn="r" rtl="0">
              <a:spcBef>
                <a:spcPts val="0"/>
              </a:spcBef>
              <a:spcAft>
                <a:spcPts val="0"/>
              </a:spcAft>
              <a:buNone/>
            </a:pPr>
            <a:r>
              <a:rPr lang="en" sz="1400">
                <a:latin typeface="Open Sans"/>
                <a:ea typeface="Open Sans"/>
                <a:cs typeface="Open Sans"/>
                <a:sym typeface="Open Sans"/>
              </a:rPr>
              <a:t> Slide 20</a:t>
            </a:r>
            <a:endParaRPr sz="1400">
              <a:latin typeface="Open Sans"/>
              <a:ea typeface="Open Sans"/>
              <a:cs typeface="Open Sans"/>
              <a:sym typeface="Open Sans"/>
            </a:endParaRPr>
          </a:p>
        </p:txBody>
      </p:sp>
      <p:sp>
        <p:nvSpPr>
          <p:cNvPr id="640" name="Google Shape;640;p89"/>
          <p:cNvSpPr txBox="1"/>
          <p:nvPr/>
        </p:nvSpPr>
        <p:spPr>
          <a:xfrm>
            <a:off x="237225" y="3101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2800">
              <a:solidFill>
                <a:srgbClr val="58595B"/>
              </a:solidFill>
              <a:latin typeface="Open Sans"/>
              <a:ea typeface="Open Sans"/>
              <a:cs typeface="Open Sans"/>
              <a:sym typeface="Open Sans"/>
            </a:endParaRPr>
          </a:p>
        </p:txBody>
      </p:sp>
      <p:sp>
        <p:nvSpPr>
          <p:cNvPr id="641" name="Google Shape;641;p89"/>
          <p:cNvSpPr/>
          <p:nvPr/>
        </p:nvSpPr>
        <p:spPr>
          <a:xfrm>
            <a:off x="395175" y="2395631"/>
            <a:ext cx="8235000" cy="2015700"/>
          </a:xfrm>
          <a:prstGeom prst="rect">
            <a:avLst/>
          </a:prstGeom>
          <a:solidFill>
            <a:srgbClr val="FF8000">
              <a:alpha val="49720"/>
            </a:srgbClr>
          </a:solidFill>
          <a:ln w="9525" cap="flat" cmpd="sng">
            <a:solidFill>
              <a:srgbClr val="44546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ontserrat"/>
              <a:ea typeface="Montserrat"/>
              <a:cs typeface="Montserrat"/>
              <a:sym typeface="Montserrat"/>
            </a:endParaRPr>
          </a:p>
        </p:txBody>
      </p:sp>
      <p:sp>
        <p:nvSpPr>
          <p:cNvPr id="642" name="Google Shape;642;p89"/>
          <p:cNvSpPr txBox="1"/>
          <p:nvPr/>
        </p:nvSpPr>
        <p:spPr>
          <a:xfrm>
            <a:off x="2350750" y="695513"/>
            <a:ext cx="4954200" cy="1216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600" b="1">
                <a:solidFill>
                  <a:schemeClr val="dk1"/>
                </a:solidFill>
                <a:latin typeface="Open Sans"/>
                <a:ea typeface="Open Sans"/>
                <a:cs typeface="Open Sans"/>
                <a:sym typeface="Open Sans"/>
              </a:rPr>
              <a:t>Turn and Talk</a:t>
            </a:r>
            <a:endParaRPr sz="1600" b="1">
              <a:solidFill>
                <a:schemeClr val="dk1"/>
              </a:solidFill>
              <a:latin typeface="Open Sans"/>
              <a:ea typeface="Open Sans"/>
              <a:cs typeface="Open Sans"/>
              <a:sym typeface="Open Sans"/>
            </a:endParaRPr>
          </a:p>
          <a:p>
            <a:pPr marL="457200" lvl="0" indent="-330200" algn="l" rtl="0">
              <a:lnSpc>
                <a:spcPct val="115000"/>
              </a:lnSpc>
              <a:spcBef>
                <a:spcPts val="1600"/>
              </a:spcBef>
              <a:spcAft>
                <a:spcPts val="0"/>
              </a:spcAft>
              <a:buClr>
                <a:schemeClr val="dk1"/>
              </a:buClr>
              <a:buSzPts val="1600"/>
              <a:buFont typeface="Open Sans"/>
              <a:buChar char="●"/>
            </a:pPr>
            <a:r>
              <a:rPr lang="en" sz="1600">
                <a:solidFill>
                  <a:schemeClr val="dk1"/>
                </a:solidFill>
                <a:latin typeface="Open Sans"/>
                <a:ea typeface="Open Sans"/>
                <a:cs typeface="Open Sans"/>
                <a:sym typeface="Open Sans"/>
              </a:rPr>
              <a:t>What other experiences might help us explain what is causing the birds to interact with other organisms?</a:t>
            </a:r>
            <a:endParaRPr sz="1600"/>
          </a:p>
        </p:txBody>
      </p:sp>
      <p:sp>
        <p:nvSpPr>
          <p:cNvPr id="643" name="Google Shape;643;p89"/>
          <p:cNvSpPr txBox="1"/>
          <p:nvPr/>
        </p:nvSpPr>
        <p:spPr>
          <a:xfrm>
            <a:off x="2914175" y="2462475"/>
            <a:ext cx="5536800" cy="1848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600">
                <a:solidFill>
                  <a:schemeClr val="dk1"/>
                </a:solidFill>
                <a:latin typeface="Open Sans"/>
                <a:ea typeface="Open Sans"/>
                <a:cs typeface="Open Sans"/>
                <a:sym typeface="Open Sans"/>
              </a:rPr>
              <a:t>Locate the Related Phenomena area under your Similarities and Differences chart on your learning log.</a:t>
            </a:r>
            <a:endParaRPr sz="1600">
              <a:solidFill>
                <a:schemeClr val="dk1"/>
              </a:solidFill>
              <a:latin typeface="Open Sans"/>
              <a:ea typeface="Open Sans"/>
              <a:cs typeface="Open Sans"/>
              <a:sym typeface="Open Sans"/>
            </a:endParaRPr>
          </a:p>
          <a:p>
            <a:pPr marL="0" lvl="0" indent="0" algn="l" rtl="0">
              <a:lnSpc>
                <a:spcPct val="115000"/>
              </a:lnSpc>
              <a:spcBef>
                <a:spcPts val="1600"/>
              </a:spcBef>
              <a:spcAft>
                <a:spcPts val="1600"/>
              </a:spcAft>
              <a:buNone/>
            </a:pPr>
            <a:r>
              <a:rPr lang="en" sz="1600">
                <a:solidFill>
                  <a:schemeClr val="dk1"/>
                </a:solidFill>
                <a:latin typeface="Open Sans"/>
                <a:ea typeface="Open Sans"/>
                <a:cs typeface="Open Sans"/>
                <a:sym typeface="Open Sans"/>
              </a:rPr>
              <a:t>Record some of the Related Phenomena you or your classmates thought about on your learning log.</a:t>
            </a:r>
            <a:endParaRPr sz="1600">
              <a:solidFill>
                <a:schemeClr val="dk1"/>
              </a:solidFill>
              <a:latin typeface="Open Sans"/>
              <a:ea typeface="Open Sans"/>
              <a:cs typeface="Open Sans"/>
              <a:sym typeface="Open Sans"/>
            </a:endParaRPr>
          </a:p>
        </p:txBody>
      </p:sp>
      <p:pic>
        <p:nvPicPr>
          <p:cNvPr id="644" name="Google Shape;644;p89"/>
          <p:cNvPicPr preferRelativeResize="0"/>
          <p:nvPr/>
        </p:nvPicPr>
        <p:blipFill>
          <a:blip r:embed="rId3">
            <a:alphaModFix/>
          </a:blip>
          <a:stretch>
            <a:fillRect/>
          </a:stretch>
        </p:blipFill>
        <p:spPr>
          <a:xfrm rot="-287573">
            <a:off x="345212" y="2448543"/>
            <a:ext cx="1428132" cy="1723256"/>
          </a:xfrm>
          <a:prstGeom prst="rect">
            <a:avLst/>
          </a:prstGeom>
          <a:noFill/>
          <a:ln>
            <a:noFill/>
          </a:ln>
        </p:spPr>
      </p:pic>
      <p:sp>
        <p:nvSpPr>
          <p:cNvPr id="645" name="Google Shape;645;p89"/>
          <p:cNvSpPr/>
          <p:nvPr/>
        </p:nvSpPr>
        <p:spPr>
          <a:xfrm rot="-251640">
            <a:off x="459309" y="3365645"/>
            <a:ext cx="1841832" cy="710059"/>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46" name="Google Shape;646;p89"/>
          <p:cNvPicPr preferRelativeResize="0"/>
          <p:nvPr/>
        </p:nvPicPr>
        <p:blipFill>
          <a:blip r:embed="rId4">
            <a:alphaModFix/>
          </a:blip>
          <a:stretch>
            <a:fillRect/>
          </a:stretch>
        </p:blipFill>
        <p:spPr>
          <a:xfrm>
            <a:off x="910855" y="683160"/>
            <a:ext cx="864300" cy="864273"/>
          </a:xfrm>
          <a:prstGeom prst="rect">
            <a:avLst/>
          </a:prstGeom>
          <a:noFill/>
          <a:ln>
            <a:noFill/>
          </a:ln>
        </p:spPr>
      </p:pic>
      <p:sp>
        <p:nvSpPr>
          <p:cNvPr id="647" name="Google Shape;647;p89"/>
          <p:cNvSpPr txBox="1"/>
          <p:nvPr/>
        </p:nvSpPr>
        <p:spPr>
          <a:xfrm>
            <a:off x="237225" y="1958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b="1">
                <a:solidFill>
                  <a:srgbClr val="58595B"/>
                </a:solidFill>
                <a:latin typeface="Open Sans"/>
                <a:ea typeface="Open Sans"/>
                <a:cs typeface="Open Sans"/>
                <a:sym typeface="Open Sans"/>
              </a:rPr>
              <a:t>Share Related Phenomena</a:t>
            </a:r>
            <a:endParaRPr sz="2800">
              <a:solidFill>
                <a:srgbClr val="58595B"/>
              </a:solidFill>
              <a:latin typeface="Open Sans"/>
              <a:ea typeface="Open Sans"/>
              <a:cs typeface="Open Sans"/>
              <a:sym typeface="Open San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3" name="Google Shape;653;p90"/>
          <p:cNvSpPr txBox="1">
            <a:spLocks noGrp="1"/>
          </p:cNvSpPr>
          <p:nvPr>
            <p:ph type="subTitle" idx="1"/>
          </p:nvPr>
        </p:nvSpPr>
        <p:spPr>
          <a:xfrm>
            <a:off x="-5775" y="4656150"/>
            <a:ext cx="9144000" cy="487200"/>
          </a:xfrm>
          <a:prstGeom prst="rect">
            <a:avLst/>
          </a:prstGeom>
          <a:solidFill>
            <a:srgbClr val="F5874F"/>
          </a:solidFill>
        </p:spPr>
        <p:txBody>
          <a:bodyPr spcFirstLastPara="1" wrap="square" lIns="91425" tIns="91425" rIns="91425" bIns="91425" anchor="ctr" anchorCtr="0">
            <a:noAutofit/>
          </a:bodyPr>
          <a:lstStyle/>
          <a:p>
            <a:pPr marL="0" lvl="0" indent="0" algn="r" rtl="0">
              <a:spcBef>
                <a:spcPts val="0"/>
              </a:spcBef>
              <a:spcAft>
                <a:spcPts val="0"/>
              </a:spcAft>
              <a:buNone/>
            </a:pPr>
            <a:r>
              <a:rPr lang="en" sz="1400">
                <a:latin typeface="Open Sans"/>
                <a:ea typeface="Open Sans"/>
                <a:cs typeface="Open Sans"/>
                <a:sym typeface="Open Sans"/>
              </a:rPr>
              <a:t> Slide 21</a:t>
            </a:r>
            <a:endParaRPr sz="1400">
              <a:latin typeface="Open Sans"/>
              <a:ea typeface="Open Sans"/>
              <a:cs typeface="Open Sans"/>
              <a:sym typeface="Open Sans"/>
            </a:endParaRPr>
          </a:p>
        </p:txBody>
      </p:sp>
      <p:sp>
        <p:nvSpPr>
          <p:cNvPr id="654" name="Google Shape;654;p90"/>
          <p:cNvSpPr txBox="1"/>
          <p:nvPr/>
        </p:nvSpPr>
        <p:spPr>
          <a:xfrm>
            <a:off x="237225" y="3101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a:solidFill>
                  <a:srgbClr val="58595B"/>
                </a:solidFill>
                <a:latin typeface="Open Sans"/>
                <a:ea typeface="Open Sans"/>
                <a:cs typeface="Open Sans"/>
                <a:sym typeface="Open Sans"/>
              </a:rPr>
              <a:t>Prepare Questions for the Driving Question Board</a:t>
            </a:r>
            <a:endParaRPr sz="2400">
              <a:solidFill>
                <a:srgbClr val="58595B"/>
              </a:solidFill>
              <a:latin typeface="Open Sans"/>
              <a:ea typeface="Open Sans"/>
              <a:cs typeface="Open Sans"/>
              <a:sym typeface="Open Sans"/>
            </a:endParaRPr>
          </a:p>
        </p:txBody>
      </p:sp>
      <p:sp>
        <p:nvSpPr>
          <p:cNvPr id="655" name="Google Shape;655;p90"/>
          <p:cNvSpPr/>
          <p:nvPr/>
        </p:nvSpPr>
        <p:spPr>
          <a:xfrm>
            <a:off x="395175" y="747169"/>
            <a:ext cx="8342100" cy="3624000"/>
          </a:xfrm>
          <a:prstGeom prst="rect">
            <a:avLst/>
          </a:prstGeom>
          <a:solidFill>
            <a:srgbClr val="FF8000">
              <a:alpha val="49720"/>
            </a:srgbClr>
          </a:solidFill>
          <a:ln w="9525" cap="flat" cmpd="sng">
            <a:solidFill>
              <a:srgbClr val="44546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ontserrat"/>
              <a:ea typeface="Montserrat"/>
              <a:cs typeface="Montserrat"/>
              <a:sym typeface="Montserrat"/>
            </a:endParaRPr>
          </a:p>
        </p:txBody>
      </p:sp>
      <p:sp>
        <p:nvSpPr>
          <p:cNvPr id="656" name="Google Shape;656;p90"/>
          <p:cNvSpPr txBox="1"/>
          <p:nvPr/>
        </p:nvSpPr>
        <p:spPr>
          <a:xfrm>
            <a:off x="649550" y="1224525"/>
            <a:ext cx="4362600" cy="2457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600">
                <a:solidFill>
                  <a:schemeClr val="dk1"/>
                </a:solidFill>
                <a:latin typeface="Open Sans"/>
                <a:ea typeface="Open Sans"/>
                <a:cs typeface="Open Sans"/>
                <a:sym typeface="Open Sans"/>
              </a:rPr>
              <a:t>Look back at</a:t>
            </a:r>
            <a:endParaRPr sz="1600">
              <a:solidFill>
                <a:schemeClr val="dk1"/>
              </a:solidFill>
              <a:latin typeface="Open Sans"/>
              <a:ea typeface="Open Sans"/>
              <a:cs typeface="Open Sans"/>
              <a:sym typeface="Open Sans"/>
            </a:endParaRPr>
          </a:p>
          <a:p>
            <a:pPr marL="457200" lvl="0" indent="-330200" algn="l" rtl="0">
              <a:lnSpc>
                <a:spcPct val="115000"/>
              </a:lnSpc>
              <a:spcBef>
                <a:spcPts val="0"/>
              </a:spcBef>
              <a:spcAft>
                <a:spcPts val="0"/>
              </a:spcAft>
              <a:buClr>
                <a:schemeClr val="dk1"/>
              </a:buClr>
              <a:buSzPts val="1600"/>
              <a:buFont typeface="Open Sans"/>
              <a:buChar char="●"/>
            </a:pPr>
            <a:r>
              <a:rPr lang="en" sz="1600">
                <a:solidFill>
                  <a:schemeClr val="dk1"/>
                </a:solidFill>
                <a:latin typeface="Open Sans"/>
                <a:ea typeface="Open Sans"/>
                <a:cs typeface="Open Sans"/>
                <a:sym typeface="Open Sans"/>
              </a:rPr>
              <a:t>Your Notice and Wonder Charts about the reading passage and Components in an Ecosystem cards,</a:t>
            </a:r>
            <a:endParaRPr sz="1600">
              <a:solidFill>
                <a:schemeClr val="dk1"/>
              </a:solidFill>
              <a:latin typeface="Open Sans"/>
              <a:ea typeface="Open Sans"/>
              <a:cs typeface="Open Sans"/>
              <a:sym typeface="Open Sans"/>
            </a:endParaRPr>
          </a:p>
          <a:p>
            <a:pPr marL="457200" lvl="0" indent="-330200" algn="l" rtl="0">
              <a:lnSpc>
                <a:spcPct val="115000"/>
              </a:lnSpc>
              <a:spcBef>
                <a:spcPts val="0"/>
              </a:spcBef>
              <a:spcAft>
                <a:spcPts val="0"/>
              </a:spcAft>
              <a:buClr>
                <a:schemeClr val="dk1"/>
              </a:buClr>
              <a:buSzPts val="1600"/>
              <a:buFont typeface="Open Sans"/>
              <a:buChar char="●"/>
            </a:pPr>
            <a:r>
              <a:rPr lang="en" sz="1600">
                <a:solidFill>
                  <a:schemeClr val="dk1"/>
                </a:solidFill>
                <a:latin typeface="Open Sans"/>
                <a:ea typeface="Open Sans"/>
                <a:cs typeface="Open Sans"/>
                <a:sym typeface="Open Sans"/>
              </a:rPr>
              <a:t>Our initial class model of interactions of components, and</a:t>
            </a:r>
            <a:endParaRPr sz="1600">
              <a:solidFill>
                <a:schemeClr val="dk1"/>
              </a:solidFill>
              <a:latin typeface="Open Sans"/>
              <a:ea typeface="Open Sans"/>
              <a:cs typeface="Open Sans"/>
              <a:sym typeface="Open Sans"/>
            </a:endParaRPr>
          </a:p>
          <a:p>
            <a:pPr marL="457200" lvl="0" indent="-330200" algn="l" rtl="0">
              <a:lnSpc>
                <a:spcPct val="115000"/>
              </a:lnSpc>
              <a:spcBef>
                <a:spcPts val="0"/>
              </a:spcBef>
              <a:spcAft>
                <a:spcPts val="0"/>
              </a:spcAft>
              <a:buClr>
                <a:schemeClr val="dk1"/>
              </a:buClr>
              <a:buSzPts val="1600"/>
              <a:buFont typeface="Open Sans"/>
              <a:buChar char="●"/>
            </a:pPr>
            <a:r>
              <a:rPr lang="en" sz="1600">
                <a:solidFill>
                  <a:schemeClr val="dk1"/>
                </a:solidFill>
                <a:latin typeface="Open Sans"/>
                <a:ea typeface="Open Sans"/>
                <a:cs typeface="Open Sans"/>
                <a:sym typeface="Open Sans"/>
              </a:rPr>
              <a:t>Our list of related phenomena.</a:t>
            </a:r>
            <a:endParaRPr sz="1600">
              <a:solidFill>
                <a:schemeClr val="dk1"/>
              </a:solidFill>
              <a:latin typeface="Open Sans"/>
              <a:ea typeface="Open Sans"/>
              <a:cs typeface="Open Sans"/>
              <a:sym typeface="Open Sans"/>
            </a:endParaRPr>
          </a:p>
        </p:txBody>
      </p:sp>
      <p:sp>
        <p:nvSpPr>
          <p:cNvPr id="657" name="Google Shape;657;p90"/>
          <p:cNvSpPr txBox="1"/>
          <p:nvPr/>
        </p:nvSpPr>
        <p:spPr>
          <a:xfrm>
            <a:off x="796550" y="3809625"/>
            <a:ext cx="4215600" cy="763500"/>
          </a:xfrm>
          <a:prstGeom prst="rect">
            <a:avLst/>
          </a:prstGeom>
          <a:solidFill>
            <a:schemeClr val="lt2"/>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a:t>Take a minute to review these to find questions that you have about the phenomena we have explored so far.</a:t>
            </a:r>
            <a:endParaRPr/>
          </a:p>
        </p:txBody>
      </p:sp>
      <p:sp>
        <p:nvSpPr>
          <p:cNvPr id="658" name="Google Shape;658;p90"/>
          <p:cNvSpPr/>
          <p:nvPr/>
        </p:nvSpPr>
        <p:spPr>
          <a:xfrm rot="-263072">
            <a:off x="5140106" y="1266230"/>
            <a:ext cx="3720087" cy="2807625"/>
          </a:xfrm>
          <a:prstGeom prst="rect">
            <a:avLst/>
          </a:prstGeom>
          <a:solidFill>
            <a:srgbClr val="FFE599"/>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90"/>
          <p:cNvSpPr txBox="1"/>
          <p:nvPr/>
        </p:nvSpPr>
        <p:spPr>
          <a:xfrm rot="-263030">
            <a:off x="5287958" y="1344976"/>
            <a:ext cx="3457716" cy="257266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300" dirty="0">
                <a:latin typeface="Caveat"/>
                <a:ea typeface="Caveat"/>
                <a:cs typeface="Caveat"/>
                <a:sym typeface="Caveat"/>
              </a:rPr>
              <a:t>Then write one question per sticky note.</a:t>
            </a:r>
            <a:endParaRPr sz="2300" dirty="0">
              <a:latin typeface="Caveat"/>
              <a:ea typeface="Caveat"/>
              <a:cs typeface="Caveat"/>
              <a:sym typeface="Caveat"/>
            </a:endParaRPr>
          </a:p>
          <a:p>
            <a:pPr marL="0" lvl="0" indent="0" algn="l" rtl="0">
              <a:spcBef>
                <a:spcPts val="0"/>
              </a:spcBef>
              <a:spcAft>
                <a:spcPts val="0"/>
              </a:spcAft>
              <a:buNone/>
            </a:pPr>
            <a:endParaRPr sz="2300" dirty="0">
              <a:latin typeface="Caveat"/>
              <a:ea typeface="Caveat"/>
              <a:cs typeface="Caveat"/>
              <a:sym typeface="Caveat"/>
            </a:endParaRPr>
          </a:p>
          <a:p>
            <a:pPr marL="0" lvl="0" indent="0" algn="l" rtl="0">
              <a:spcBef>
                <a:spcPts val="0"/>
              </a:spcBef>
              <a:spcAft>
                <a:spcPts val="0"/>
              </a:spcAft>
              <a:buNone/>
            </a:pPr>
            <a:r>
              <a:rPr lang="en" sz="2300" dirty="0">
                <a:latin typeface="Caveat"/>
                <a:ea typeface="Caveat"/>
                <a:cs typeface="Caveat"/>
                <a:sym typeface="Caveat"/>
              </a:rPr>
              <a:t>Write in marker -- big and bold.</a:t>
            </a:r>
            <a:endParaRPr sz="2300" dirty="0">
              <a:latin typeface="Caveat"/>
              <a:ea typeface="Caveat"/>
              <a:cs typeface="Caveat"/>
              <a:sym typeface="Caveat"/>
            </a:endParaRPr>
          </a:p>
          <a:p>
            <a:pPr marL="0" lvl="0" indent="0" algn="l" rtl="0">
              <a:spcBef>
                <a:spcPts val="0"/>
              </a:spcBef>
              <a:spcAft>
                <a:spcPts val="0"/>
              </a:spcAft>
              <a:buNone/>
            </a:pPr>
            <a:endParaRPr sz="2300" dirty="0">
              <a:latin typeface="Caveat"/>
              <a:ea typeface="Caveat"/>
              <a:cs typeface="Caveat"/>
              <a:sym typeface="Caveat"/>
            </a:endParaRPr>
          </a:p>
          <a:p>
            <a:pPr marL="0" lvl="0" indent="0" algn="l" rtl="0">
              <a:spcBef>
                <a:spcPts val="0"/>
              </a:spcBef>
              <a:spcAft>
                <a:spcPts val="0"/>
              </a:spcAft>
              <a:buNone/>
            </a:pPr>
            <a:r>
              <a:rPr lang="en" sz="2300" dirty="0">
                <a:latin typeface="Caveat"/>
                <a:ea typeface="Caveat"/>
                <a:cs typeface="Caveat"/>
                <a:sym typeface="Caveat"/>
              </a:rPr>
              <a:t>Put your initials on the back in pencil.</a:t>
            </a:r>
            <a:endParaRPr sz="2300" dirty="0">
              <a:latin typeface="Caveat"/>
              <a:ea typeface="Caveat"/>
              <a:cs typeface="Caveat"/>
              <a:sym typeface="Caveat"/>
            </a:endParaRPr>
          </a:p>
        </p:txBody>
      </p:sp>
      <p:sp>
        <p:nvSpPr>
          <p:cNvPr id="660" name="Google Shape;660;p90"/>
          <p:cNvSpPr txBox="1"/>
          <p:nvPr/>
        </p:nvSpPr>
        <p:spPr>
          <a:xfrm>
            <a:off x="649550" y="854981"/>
            <a:ext cx="5861700" cy="380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2000" b="1">
                <a:solidFill>
                  <a:schemeClr val="dk1"/>
                </a:solidFill>
                <a:latin typeface="Open Sans"/>
                <a:ea typeface="Open Sans"/>
                <a:cs typeface="Open Sans"/>
                <a:sym typeface="Open Sans"/>
              </a:rPr>
              <a:t>What questions do you now have?</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91"/>
          <p:cNvSpPr txBox="1">
            <a:spLocks noGrp="1"/>
          </p:cNvSpPr>
          <p:nvPr>
            <p:ph type="subTitle" idx="1"/>
          </p:nvPr>
        </p:nvSpPr>
        <p:spPr>
          <a:xfrm>
            <a:off x="0" y="4656225"/>
            <a:ext cx="9144000" cy="487200"/>
          </a:xfrm>
          <a:prstGeom prst="rect">
            <a:avLst/>
          </a:prstGeom>
          <a:solidFill>
            <a:srgbClr val="F5874F"/>
          </a:solidFill>
        </p:spPr>
        <p:txBody>
          <a:bodyPr spcFirstLastPara="1" wrap="square" lIns="91425" tIns="91425" rIns="91425" bIns="91425" anchor="ctr" anchorCtr="0">
            <a:noAutofit/>
          </a:bodyPr>
          <a:lstStyle/>
          <a:p>
            <a:pPr marL="0" lvl="0" indent="0" algn="r" rtl="0">
              <a:spcBef>
                <a:spcPts val="0"/>
              </a:spcBef>
              <a:spcAft>
                <a:spcPts val="0"/>
              </a:spcAft>
              <a:buNone/>
            </a:pPr>
            <a:r>
              <a:rPr lang="en" sz="1400">
                <a:latin typeface="Open Sans"/>
                <a:ea typeface="Open Sans"/>
                <a:cs typeface="Open Sans"/>
                <a:sym typeface="Open Sans"/>
              </a:rPr>
              <a:t> Slide 22</a:t>
            </a:r>
            <a:endParaRPr sz="1400">
              <a:latin typeface="Open Sans"/>
              <a:ea typeface="Open Sans"/>
              <a:cs typeface="Open Sans"/>
              <a:sym typeface="Open Sans"/>
            </a:endParaRPr>
          </a:p>
        </p:txBody>
      </p:sp>
      <p:sp>
        <p:nvSpPr>
          <p:cNvPr id="667" name="Google Shape;667;p91"/>
          <p:cNvSpPr txBox="1"/>
          <p:nvPr/>
        </p:nvSpPr>
        <p:spPr>
          <a:xfrm>
            <a:off x="237225" y="310106"/>
            <a:ext cx="8499900" cy="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b="1">
                <a:solidFill>
                  <a:srgbClr val="58595B"/>
                </a:solidFill>
                <a:latin typeface="Open Sans"/>
                <a:ea typeface="Open Sans"/>
                <a:cs typeface="Open Sans"/>
                <a:sym typeface="Open Sans"/>
              </a:rPr>
              <a:t>Develop Driving Question Board (DQB)</a:t>
            </a:r>
            <a:endParaRPr sz="2800">
              <a:solidFill>
                <a:srgbClr val="58595B"/>
              </a:solidFill>
              <a:latin typeface="Open Sans"/>
              <a:ea typeface="Open Sans"/>
              <a:cs typeface="Open Sans"/>
              <a:sym typeface="Open Sans"/>
            </a:endParaRPr>
          </a:p>
        </p:txBody>
      </p:sp>
      <p:sp>
        <p:nvSpPr>
          <p:cNvPr id="668" name="Google Shape;668;p91"/>
          <p:cNvSpPr/>
          <p:nvPr/>
        </p:nvSpPr>
        <p:spPr>
          <a:xfrm>
            <a:off x="395175" y="1930219"/>
            <a:ext cx="8342100" cy="2607000"/>
          </a:xfrm>
          <a:prstGeom prst="rect">
            <a:avLst/>
          </a:prstGeom>
          <a:solidFill>
            <a:srgbClr val="FF8000">
              <a:alpha val="49720"/>
            </a:srgbClr>
          </a:solidFill>
          <a:ln w="9525" cap="flat" cmpd="sng">
            <a:solidFill>
              <a:srgbClr val="44546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0">
              <a:latin typeface="Montserrat"/>
              <a:ea typeface="Montserrat"/>
              <a:cs typeface="Montserrat"/>
              <a:sym typeface="Montserrat"/>
            </a:endParaRPr>
          </a:p>
        </p:txBody>
      </p:sp>
      <p:sp>
        <p:nvSpPr>
          <p:cNvPr id="669" name="Google Shape;669;p91"/>
          <p:cNvSpPr txBox="1"/>
          <p:nvPr/>
        </p:nvSpPr>
        <p:spPr>
          <a:xfrm>
            <a:off x="573475" y="1987369"/>
            <a:ext cx="8087400" cy="2549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b="1">
                <a:solidFill>
                  <a:schemeClr val="dk1"/>
                </a:solidFill>
                <a:latin typeface="Open Sans"/>
                <a:ea typeface="Open Sans"/>
                <a:cs typeface="Open Sans"/>
                <a:sym typeface="Open Sans"/>
              </a:rPr>
              <a:t>How to build a Driving Question Board</a:t>
            </a:r>
            <a:endParaRPr b="1">
              <a:solidFill>
                <a:schemeClr val="dk1"/>
              </a:solidFill>
              <a:latin typeface="Open Sans"/>
              <a:ea typeface="Open Sans"/>
              <a:cs typeface="Open Sans"/>
              <a:sym typeface="Open Sans"/>
            </a:endParaRPr>
          </a:p>
          <a:p>
            <a:pPr marL="457200" lvl="0" indent="-317500" algn="l" rtl="0">
              <a:lnSpc>
                <a:spcPct val="115000"/>
              </a:lnSpc>
              <a:spcBef>
                <a:spcPts val="0"/>
              </a:spcBef>
              <a:spcAft>
                <a:spcPts val="0"/>
              </a:spcAft>
              <a:buClr>
                <a:schemeClr val="dk1"/>
              </a:buClr>
              <a:buSzPts val="1400"/>
              <a:buFont typeface="Open Sans"/>
              <a:buAutoNum type="arabicPeriod"/>
            </a:pPr>
            <a:r>
              <a:rPr lang="en">
                <a:solidFill>
                  <a:schemeClr val="dk1"/>
                </a:solidFill>
                <a:latin typeface="Open Sans"/>
                <a:ea typeface="Open Sans"/>
                <a:cs typeface="Open Sans"/>
                <a:sym typeface="Open Sans"/>
              </a:rPr>
              <a:t>The first student reads his or her question aloud to the class, then posts it on the DQB.</a:t>
            </a:r>
            <a:endParaRPr>
              <a:solidFill>
                <a:schemeClr val="dk1"/>
              </a:solidFill>
              <a:latin typeface="Open Sans"/>
              <a:ea typeface="Open Sans"/>
              <a:cs typeface="Open Sans"/>
              <a:sym typeface="Open Sans"/>
            </a:endParaRPr>
          </a:p>
          <a:p>
            <a:pPr marL="457200" lvl="0" indent="-317500" algn="l" rtl="0">
              <a:lnSpc>
                <a:spcPct val="115000"/>
              </a:lnSpc>
              <a:spcBef>
                <a:spcPts val="0"/>
              </a:spcBef>
              <a:spcAft>
                <a:spcPts val="0"/>
              </a:spcAft>
              <a:buClr>
                <a:schemeClr val="dk1"/>
              </a:buClr>
              <a:buSzPts val="1400"/>
              <a:buFont typeface="Open Sans"/>
              <a:buAutoNum type="arabicPeriod"/>
            </a:pPr>
            <a:r>
              <a:rPr lang="en">
                <a:solidFill>
                  <a:schemeClr val="dk1"/>
                </a:solidFill>
                <a:latin typeface="Open Sans"/>
                <a:ea typeface="Open Sans"/>
                <a:cs typeface="Open Sans"/>
                <a:sym typeface="Open Sans"/>
              </a:rPr>
              <a:t>Students should raise their hand if one of their questions relates to the question that was just read aloud.</a:t>
            </a:r>
            <a:endParaRPr>
              <a:solidFill>
                <a:schemeClr val="dk1"/>
              </a:solidFill>
              <a:latin typeface="Open Sans"/>
              <a:ea typeface="Open Sans"/>
              <a:cs typeface="Open Sans"/>
              <a:sym typeface="Open Sans"/>
            </a:endParaRPr>
          </a:p>
          <a:p>
            <a:pPr marL="457200" lvl="0" indent="-317500" algn="l" rtl="0">
              <a:lnSpc>
                <a:spcPct val="115000"/>
              </a:lnSpc>
              <a:spcBef>
                <a:spcPts val="0"/>
              </a:spcBef>
              <a:spcAft>
                <a:spcPts val="0"/>
              </a:spcAft>
              <a:buClr>
                <a:schemeClr val="dk1"/>
              </a:buClr>
              <a:buSzPts val="1400"/>
              <a:buFont typeface="Open Sans"/>
              <a:buAutoNum type="arabicPeriod"/>
            </a:pPr>
            <a:r>
              <a:rPr lang="en">
                <a:solidFill>
                  <a:schemeClr val="dk1"/>
                </a:solidFill>
                <a:latin typeface="Open Sans"/>
                <a:ea typeface="Open Sans"/>
                <a:cs typeface="Open Sans"/>
                <a:sym typeface="Open Sans"/>
              </a:rPr>
              <a:t>The first student selects the next student whose hand is raised.</a:t>
            </a:r>
            <a:endParaRPr>
              <a:solidFill>
                <a:schemeClr val="dk1"/>
              </a:solidFill>
              <a:latin typeface="Open Sans"/>
              <a:ea typeface="Open Sans"/>
              <a:cs typeface="Open Sans"/>
              <a:sym typeface="Open Sans"/>
            </a:endParaRPr>
          </a:p>
          <a:p>
            <a:pPr marL="457200" lvl="0" indent="-317500" algn="l" rtl="0">
              <a:lnSpc>
                <a:spcPct val="115000"/>
              </a:lnSpc>
              <a:spcBef>
                <a:spcPts val="0"/>
              </a:spcBef>
              <a:spcAft>
                <a:spcPts val="0"/>
              </a:spcAft>
              <a:buClr>
                <a:schemeClr val="dk1"/>
              </a:buClr>
              <a:buSzPts val="1400"/>
              <a:buFont typeface="Open Sans"/>
              <a:buAutoNum type="arabicPeriod"/>
            </a:pPr>
            <a:r>
              <a:rPr lang="en">
                <a:solidFill>
                  <a:schemeClr val="dk1"/>
                </a:solidFill>
                <a:latin typeface="Open Sans"/>
                <a:ea typeface="Open Sans"/>
                <a:cs typeface="Open Sans"/>
                <a:sym typeface="Open Sans"/>
              </a:rPr>
              <a:t>The second student reads his or her question, says why or how it relates, and posts it near the question it most relates to on the DQB.</a:t>
            </a:r>
            <a:endParaRPr>
              <a:solidFill>
                <a:schemeClr val="dk1"/>
              </a:solidFill>
              <a:latin typeface="Open Sans"/>
              <a:ea typeface="Open Sans"/>
              <a:cs typeface="Open Sans"/>
              <a:sym typeface="Open Sans"/>
            </a:endParaRPr>
          </a:p>
          <a:p>
            <a:pPr marL="457200" lvl="0" indent="-317500" algn="l" rtl="0">
              <a:lnSpc>
                <a:spcPct val="115000"/>
              </a:lnSpc>
              <a:spcBef>
                <a:spcPts val="0"/>
              </a:spcBef>
              <a:spcAft>
                <a:spcPts val="0"/>
              </a:spcAft>
              <a:buClr>
                <a:schemeClr val="dk1"/>
              </a:buClr>
              <a:buSzPts val="1400"/>
              <a:buFont typeface="Open Sans"/>
              <a:buAutoNum type="arabicPeriod"/>
            </a:pPr>
            <a:r>
              <a:rPr lang="en">
                <a:solidFill>
                  <a:schemeClr val="dk1"/>
                </a:solidFill>
                <a:latin typeface="Open Sans"/>
                <a:ea typeface="Open Sans"/>
                <a:cs typeface="Open Sans"/>
                <a:sym typeface="Open Sans"/>
              </a:rPr>
              <a:t>The student selects the next student.</a:t>
            </a:r>
            <a:endParaRPr>
              <a:solidFill>
                <a:schemeClr val="dk1"/>
              </a:solidFill>
              <a:latin typeface="Open Sans"/>
              <a:ea typeface="Open Sans"/>
              <a:cs typeface="Open Sans"/>
              <a:sym typeface="Open Sans"/>
            </a:endParaRPr>
          </a:p>
          <a:p>
            <a:pPr marL="457200" lvl="0" indent="-317500" algn="l" rtl="0">
              <a:lnSpc>
                <a:spcPct val="115000"/>
              </a:lnSpc>
              <a:spcBef>
                <a:spcPts val="0"/>
              </a:spcBef>
              <a:spcAft>
                <a:spcPts val="0"/>
              </a:spcAft>
              <a:buClr>
                <a:schemeClr val="dk1"/>
              </a:buClr>
              <a:buSzPts val="1400"/>
              <a:buFont typeface="Open Sans"/>
              <a:buAutoNum type="arabicPeriod"/>
            </a:pPr>
            <a:r>
              <a:rPr lang="en">
                <a:solidFill>
                  <a:schemeClr val="dk1"/>
                </a:solidFill>
                <a:latin typeface="Open Sans"/>
                <a:ea typeface="Open Sans"/>
                <a:cs typeface="Open Sans"/>
                <a:sym typeface="Open Sans"/>
              </a:rPr>
              <a:t>We will continue until everyone has at least on question on the DQB.</a:t>
            </a:r>
            <a:endParaRPr>
              <a:solidFill>
                <a:schemeClr val="dk1"/>
              </a:solidFill>
              <a:latin typeface="Open Sans"/>
              <a:ea typeface="Open Sans"/>
              <a:cs typeface="Open Sans"/>
              <a:sym typeface="Open Sans"/>
            </a:endParaRPr>
          </a:p>
        </p:txBody>
      </p:sp>
      <p:sp>
        <p:nvSpPr>
          <p:cNvPr id="670" name="Google Shape;670;p91"/>
          <p:cNvSpPr txBox="1"/>
          <p:nvPr/>
        </p:nvSpPr>
        <p:spPr>
          <a:xfrm>
            <a:off x="1806775" y="832800"/>
            <a:ext cx="6930300" cy="86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Open Sans"/>
                <a:ea typeface="Open Sans"/>
                <a:cs typeface="Open Sans"/>
                <a:sym typeface="Open Sans"/>
              </a:rPr>
              <a:t>Take out your sticky notes with questions.  Bring those with you to our Scientist Circle, along with your Student Learning Log.</a:t>
            </a:r>
            <a:endParaRPr sz="1800">
              <a:latin typeface="Open Sans"/>
              <a:ea typeface="Open Sans"/>
              <a:cs typeface="Open Sans"/>
              <a:sym typeface="Open Sans"/>
            </a:endParaRPr>
          </a:p>
        </p:txBody>
      </p:sp>
      <p:pic>
        <p:nvPicPr>
          <p:cNvPr id="671" name="Google Shape;671;p91"/>
          <p:cNvPicPr preferRelativeResize="0"/>
          <p:nvPr/>
        </p:nvPicPr>
        <p:blipFill>
          <a:blip r:embed="rId3">
            <a:alphaModFix/>
          </a:blip>
          <a:stretch>
            <a:fillRect/>
          </a:stretch>
        </p:blipFill>
        <p:spPr>
          <a:xfrm>
            <a:off x="649674" y="933130"/>
            <a:ext cx="694182" cy="69420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48"/>
        <p:cNvGrpSpPr/>
        <p:nvPr/>
      </p:nvGrpSpPr>
      <p:grpSpPr>
        <a:xfrm>
          <a:off x="0" y="0"/>
          <a:ext cx="0" cy="0"/>
          <a:chOff x="0" y="0"/>
          <a:chExt cx="0" cy="0"/>
        </a:xfrm>
      </p:grpSpPr>
      <p:sp>
        <p:nvSpPr>
          <p:cNvPr id="349" name="Google Shape;349;p56"/>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b="1"/>
              <a:t>The American Farm Bureau Foundation for Agriculture</a:t>
            </a:r>
            <a:endParaRPr/>
          </a:p>
        </p:txBody>
      </p:sp>
      <p:sp>
        <p:nvSpPr>
          <p:cNvPr id="350" name="Google Shape;350;p56"/>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4</a:t>
            </a:fld>
            <a:endParaRPr/>
          </a:p>
        </p:txBody>
      </p:sp>
      <p:sp>
        <p:nvSpPr>
          <p:cNvPr id="351" name="Google Shape;351;p56"/>
          <p:cNvSpPr txBox="1">
            <a:spLocks noGrp="1"/>
          </p:cNvSpPr>
          <p:nvPr>
            <p:ph type="body" idx="1"/>
          </p:nvPr>
        </p:nvSpPr>
        <p:spPr>
          <a:xfrm>
            <a:off x="593575" y="2302750"/>
            <a:ext cx="7956600" cy="2323200"/>
          </a:xfrm>
          <a:prstGeom prst="rect">
            <a:avLst/>
          </a:prstGeom>
        </p:spPr>
        <p:txBody>
          <a:bodyPr spcFirstLastPara="1" wrap="square" lIns="91425" tIns="91425" rIns="91425" bIns="91425" anchor="b" anchorCtr="0">
            <a:noAutofit/>
          </a:bodyPr>
          <a:lstStyle/>
          <a:p>
            <a:pPr marL="457200" lvl="0" indent="-342900" algn="l" rtl="0">
              <a:spcBef>
                <a:spcPts val="600"/>
              </a:spcBef>
              <a:spcAft>
                <a:spcPts val="0"/>
              </a:spcAft>
              <a:buSzPts val="1800"/>
              <a:buChar char="∙"/>
            </a:pPr>
            <a:r>
              <a:rPr lang="en" sz="1800" dirty="0"/>
              <a:t>Brian </a:t>
            </a:r>
            <a:r>
              <a:rPr lang="en" sz="1800" dirty="0" err="1"/>
              <a:t>Beierle</a:t>
            </a:r>
            <a:r>
              <a:rPr lang="en" sz="1800" dirty="0"/>
              <a:t> - </a:t>
            </a:r>
            <a:r>
              <a:rPr lang="en" sz="1800" i="1" dirty="0"/>
              <a:t>Facilitator/Program Manager</a:t>
            </a:r>
            <a:endParaRPr sz="1800" i="1" dirty="0"/>
          </a:p>
          <a:p>
            <a:pPr marL="457200" lvl="0" indent="-342900" algn="l" rtl="0">
              <a:spcBef>
                <a:spcPts val="0"/>
              </a:spcBef>
              <a:spcAft>
                <a:spcPts val="0"/>
              </a:spcAft>
              <a:buSzPts val="1800"/>
              <a:buChar char="∙"/>
            </a:pPr>
            <a:r>
              <a:rPr lang="en" sz="1800" dirty="0"/>
              <a:t>Rick </a:t>
            </a:r>
            <a:r>
              <a:rPr lang="en" sz="1800" dirty="0" err="1"/>
              <a:t>Henningfeld</a:t>
            </a:r>
            <a:r>
              <a:rPr lang="en" sz="1800" dirty="0"/>
              <a:t> - </a:t>
            </a:r>
            <a:r>
              <a:rPr lang="en" sz="1800" i="1" dirty="0"/>
              <a:t>Education Director</a:t>
            </a:r>
            <a:endParaRPr sz="1800" i="1" dirty="0"/>
          </a:p>
          <a:p>
            <a:pPr marL="457200" lvl="0" indent="-342900" algn="l" rtl="0">
              <a:spcBef>
                <a:spcPts val="0"/>
              </a:spcBef>
              <a:spcAft>
                <a:spcPts val="0"/>
              </a:spcAft>
              <a:buSzPts val="1800"/>
              <a:buChar char="∙"/>
            </a:pPr>
            <a:r>
              <a:rPr lang="en" sz="1800" dirty="0"/>
              <a:t>Amelia Hayden - </a:t>
            </a:r>
            <a:r>
              <a:rPr lang="en" sz="1800" i="1" dirty="0"/>
              <a:t>Intern, University of Minnesota</a:t>
            </a:r>
            <a:endParaRPr sz="1800" i="1" dirty="0"/>
          </a:p>
          <a:p>
            <a:pPr marL="457200" lvl="0" indent="-342900" algn="l" rtl="0">
              <a:spcBef>
                <a:spcPts val="0"/>
              </a:spcBef>
              <a:spcAft>
                <a:spcPts val="0"/>
              </a:spcAft>
              <a:buSzPts val="1800"/>
              <a:buChar char="∙"/>
            </a:pPr>
            <a:r>
              <a:rPr lang="en" sz="1800" dirty="0"/>
              <a:t>Lauren </a:t>
            </a:r>
            <a:r>
              <a:rPr lang="en" sz="1800" dirty="0" err="1"/>
              <a:t>Millang</a:t>
            </a:r>
            <a:r>
              <a:rPr lang="en" sz="1800" dirty="0"/>
              <a:t> - </a:t>
            </a:r>
            <a:r>
              <a:rPr lang="en" sz="1800" i="1" dirty="0"/>
              <a:t>Intern, Oklahoma State University</a:t>
            </a:r>
            <a:endParaRPr sz="1800" i="1" dirty="0"/>
          </a:p>
          <a:p>
            <a:pPr marL="457200" lvl="0" indent="-342900" algn="l" rtl="0">
              <a:spcBef>
                <a:spcPts val="0"/>
              </a:spcBef>
              <a:spcAft>
                <a:spcPts val="0"/>
              </a:spcAft>
              <a:buSzPts val="1800"/>
              <a:buChar char="∙"/>
            </a:pPr>
            <a:r>
              <a:rPr lang="en" sz="1800" dirty="0"/>
              <a:t>Peter Mitchell - </a:t>
            </a:r>
            <a:r>
              <a:rPr lang="en" sz="1800" i="1" dirty="0"/>
              <a:t>Tech Support</a:t>
            </a:r>
            <a:endParaRPr sz="1800" i="1" dirty="0"/>
          </a:p>
        </p:txBody>
      </p:sp>
      <p:sp>
        <p:nvSpPr>
          <p:cNvPr id="352" name="Google Shape;352;p56"/>
          <p:cNvSpPr txBox="1"/>
          <p:nvPr/>
        </p:nvSpPr>
        <p:spPr>
          <a:xfrm>
            <a:off x="593625" y="1571025"/>
            <a:ext cx="7956600" cy="676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latin typeface="Raleway"/>
                <a:ea typeface="Raleway"/>
                <a:cs typeface="Raleway"/>
                <a:sym typeface="Raleway"/>
              </a:rPr>
              <a:t>Our mission is building awareness and understanding of agriculture through education.</a:t>
            </a:r>
            <a:endParaRPr sz="1800" b="1">
              <a:latin typeface="Raleway"/>
              <a:ea typeface="Raleway"/>
              <a:cs typeface="Raleway"/>
              <a:sym typeface="Raleway"/>
            </a:endParaRPr>
          </a:p>
        </p:txBody>
      </p:sp>
      <p:pic>
        <p:nvPicPr>
          <p:cNvPr id="353" name="Google Shape;353;p56"/>
          <p:cNvPicPr preferRelativeResize="0"/>
          <p:nvPr/>
        </p:nvPicPr>
        <p:blipFill>
          <a:blip r:embed="rId4">
            <a:alphaModFix/>
          </a:blip>
          <a:stretch>
            <a:fillRect/>
          </a:stretch>
        </p:blipFill>
        <p:spPr>
          <a:xfrm>
            <a:off x="7015825" y="3314175"/>
            <a:ext cx="1829275" cy="18292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75"/>
        <p:cNvGrpSpPr/>
        <p:nvPr/>
      </p:nvGrpSpPr>
      <p:grpSpPr>
        <a:xfrm>
          <a:off x="0" y="0"/>
          <a:ext cx="0" cy="0"/>
          <a:chOff x="0" y="0"/>
          <a:chExt cx="0" cy="0"/>
        </a:xfrm>
      </p:grpSpPr>
      <p:sp>
        <p:nvSpPr>
          <p:cNvPr id="676" name="Google Shape;676;p92"/>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40</a:t>
            </a:fld>
            <a:endParaRPr/>
          </a:p>
        </p:txBody>
      </p:sp>
      <p:pic>
        <p:nvPicPr>
          <p:cNvPr id="677" name="Google Shape;677;p92"/>
          <p:cNvPicPr preferRelativeResize="0"/>
          <p:nvPr/>
        </p:nvPicPr>
        <p:blipFill rotWithShape="1">
          <a:blip r:embed="rId4">
            <a:alphaModFix/>
          </a:blip>
          <a:srcRect l="1038" r="1028"/>
          <a:stretch/>
        </p:blipFill>
        <p:spPr>
          <a:xfrm rot="-5400000">
            <a:off x="4744324" y="1506212"/>
            <a:ext cx="3805845" cy="2914682"/>
          </a:xfrm>
          <a:prstGeom prst="rect">
            <a:avLst/>
          </a:prstGeom>
          <a:noFill/>
          <a:ln>
            <a:noFill/>
          </a:ln>
        </p:spPr>
      </p:pic>
      <p:sp>
        <p:nvSpPr>
          <p:cNvPr id="678" name="Google Shape;678;p92"/>
          <p:cNvSpPr txBox="1"/>
          <p:nvPr/>
        </p:nvSpPr>
        <p:spPr>
          <a:xfrm>
            <a:off x="1002470" y="1169011"/>
            <a:ext cx="2988000" cy="337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latin typeface="Raleway"/>
                <a:ea typeface="Raleway"/>
                <a:cs typeface="Raleway"/>
                <a:sym typeface="Raleway"/>
              </a:rPr>
              <a:t>Driving Question Board</a:t>
            </a:r>
            <a:endParaRPr b="1">
              <a:latin typeface="Raleway"/>
              <a:ea typeface="Raleway"/>
              <a:cs typeface="Raleway"/>
              <a:sym typeface="Raleway"/>
            </a:endParaRPr>
          </a:p>
        </p:txBody>
      </p:sp>
      <p:sp>
        <p:nvSpPr>
          <p:cNvPr id="679" name="Google Shape;679;p92"/>
          <p:cNvSpPr txBox="1"/>
          <p:nvPr/>
        </p:nvSpPr>
        <p:spPr>
          <a:xfrm>
            <a:off x="593575" y="1506200"/>
            <a:ext cx="3805800" cy="4287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Raleway Thin"/>
              <a:buChar char="●"/>
            </a:pPr>
            <a:r>
              <a:rPr lang="en">
                <a:latin typeface="Raleway Thin"/>
                <a:ea typeface="Raleway Thin"/>
                <a:cs typeface="Raleway Thin"/>
                <a:sym typeface="Raleway Thin"/>
              </a:rPr>
              <a:t>Public representation of the questions the classroom community has developed</a:t>
            </a:r>
            <a:endParaRPr>
              <a:latin typeface="Raleway Thin"/>
              <a:ea typeface="Raleway Thin"/>
              <a:cs typeface="Raleway Thin"/>
              <a:sym typeface="Raleway Thin"/>
            </a:endParaRPr>
          </a:p>
          <a:p>
            <a:pPr marL="457200" lvl="0" indent="0" algn="l" rtl="0">
              <a:spcBef>
                <a:spcPts val="0"/>
              </a:spcBef>
              <a:spcAft>
                <a:spcPts val="0"/>
              </a:spcAft>
              <a:buNone/>
            </a:pPr>
            <a:endParaRPr>
              <a:latin typeface="Raleway Thin"/>
              <a:ea typeface="Raleway Thin"/>
              <a:cs typeface="Raleway Thin"/>
              <a:sym typeface="Raleway Thin"/>
            </a:endParaRPr>
          </a:p>
          <a:p>
            <a:pPr marL="457200" lvl="0" indent="-317500" algn="l" rtl="0">
              <a:spcBef>
                <a:spcPts val="0"/>
              </a:spcBef>
              <a:spcAft>
                <a:spcPts val="0"/>
              </a:spcAft>
              <a:buSzPts val="1400"/>
              <a:buFont typeface="Raleway Thin"/>
              <a:buChar char="●"/>
            </a:pPr>
            <a:r>
              <a:rPr lang="en">
                <a:latin typeface="Raleway Thin"/>
                <a:ea typeface="Raleway Thin"/>
                <a:cs typeface="Raleway Thin"/>
                <a:sym typeface="Raleway Thin"/>
              </a:rPr>
              <a:t>Used to develop a sense of joint mission in a classroom learning community</a:t>
            </a:r>
            <a:endParaRPr>
              <a:latin typeface="Raleway Thin"/>
              <a:ea typeface="Raleway Thin"/>
              <a:cs typeface="Raleway Thin"/>
              <a:sym typeface="Raleway Thin"/>
            </a:endParaRPr>
          </a:p>
          <a:p>
            <a:pPr marL="457200" lvl="0" indent="0" algn="l" rtl="0">
              <a:spcBef>
                <a:spcPts val="0"/>
              </a:spcBef>
              <a:spcAft>
                <a:spcPts val="0"/>
              </a:spcAft>
              <a:buNone/>
            </a:pPr>
            <a:endParaRPr>
              <a:latin typeface="Raleway Thin"/>
              <a:ea typeface="Raleway Thin"/>
              <a:cs typeface="Raleway Thin"/>
              <a:sym typeface="Raleway Thin"/>
            </a:endParaRPr>
          </a:p>
          <a:p>
            <a:pPr marL="457200" lvl="0" indent="-317500" algn="l" rtl="0">
              <a:spcBef>
                <a:spcPts val="0"/>
              </a:spcBef>
              <a:spcAft>
                <a:spcPts val="0"/>
              </a:spcAft>
              <a:buSzPts val="1400"/>
              <a:buFont typeface="Raleway Thin"/>
              <a:buChar char="●"/>
            </a:pPr>
            <a:r>
              <a:rPr lang="en">
                <a:latin typeface="Raleway Thin"/>
                <a:ea typeface="Raleway Thin"/>
                <a:cs typeface="Raleway Thin"/>
                <a:sym typeface="Raleway Thin"/>
              </a:rPr>
              <a:t>Identify which questions the class has made progress on and which ones are left</a:t>
            </a:r>
            <a:endParaRPr sz="1000" i="1">
              <a:latin typeface="Raleway Thin"/>
              <a:ea typeface="Raleway Thin"/>
              <a:cs typeface="Raleway Thin"/>
              <a:sym typeface="Raleway Thin"/>
            </a:endParaRPr>
          </a:p>
          <a:p>
            <a:pPr marL="457200" lvl="0" indent="-317500" algn="l" rtl="0">
              <a:lnSpc>
                <a:spcPct val="112000"/>
              </a:lnSpc>
              <a:spcBef>
                <a:spcPts val="1200"/>
              </a:spcBef>
              <a:spcAft>
                <a:spcPts val="0"/>
              </a:spcAft>
              <a:buSzPts val="1400"/>
              <a:buFont typeface="Raleway Thin"/>
              <a:buChar char="●"/>
            </a:pPr>
            <a:r>
              <a:rPr lang="en">
                <a:latin typeface="Raleway Thin"/>
                <a:ea typeface="Raleway Thin"/>
                <a:cs typeface="Raleway Thin"/>
                <a:sym typeface="Raleway Thin"/>
              </a:rPr>
              <a:t>Prioritize remaining questions to launch the next set of investigations</a:t>
            </a:r>
            <a:r>
              <a:rPr lang="en" sz="1000" i="1">
                <a:latin typeface="Open Sans"/>
                <a:ea typeface="Open Sans"/>
                <a:cs typeface="Open Sans"/>
                <a:sym typeface="Open Sans"/>
              </a:rPr>
              <a:t> </a:t>
            </a:r>
            <a:endParaRPr>
              <a:latin typeface="Raleway Thin"/>
              <a:ea typeface="Raleway Thin"/>
              <a:cs typeface="Raleway Thin"/>
              <a:sym typeface="Raleway Thin"/>
            </a:endParaRPr>
          </a:p>
          <a:p>
            <a:pPr marL="0" lvl="0" indent="0" algn="l" rtl="0">
              <a:spcBef>
                <a:spcPts val="600"/>
              </a:spcBef>
              <a:spcAft>
                <a:spcPts val="0"/>
              </a:spcAft>
              <a:buNone/>
            </a:pPr>
            <a:endParaRPr>
              <a:latin typeface="Raleway Thin"/>
              <a:ea typeface="Raleway Thin"/>
              <a:cs typeface="Raleway Thin"/>
              <a:sym typeface="Raleway Thin"/>
            </a:endParaRPr>
          </a:p>
        </p:txBody>
      </p:sp>
      <p:pic>
        <p:nvPicPr>
          <p:cNvPr id="680" name="Google Shape;680;p92"/>
          <p:cNvPicPr preferRelativeResize="0"/>
          <p:nvPr/>
        </p:nvPicPr>
        <p:blipFill>
          <a:blip r:embed="rId5">
            <a:alphaModFix/>
          </a:blip>
          <a:stretch>
            <a:fillRect/>
          </a:stretch>
        </p:blipFill>
        <p:spPr>
          <a:xfrm rot="-4556974">
            <a:off x="6887629" y="3399684"/>
            <a:ext cx="1687571" cy="1265671"/>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84"/>
        <p:cNvGrpSpPr/>
        <p:nvPr/>
      </p:nvGrpSpPr>
      <p:grpSpPr>
        <a:xfrm>
          <a:off x="0" y="0"/>
          <a:ext cx="0" cy="0"/>
          <a:chOff x="0" y="0"/>
          <a:chExt cx="0" cy="0"/>
        </a:xfrm>
      </p:grpSpPr>
      <p:sp>
        <p:nvSpPr>
          <p:cNvPr id="685" name="Google Shape;685;p93"/>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41</a:t>
            </a:fld>
            <a:endParaRPr/>
          </a:p>
        </p:txBody>
      </p:sp>
      <p:sp>
        <p:nvSpPr>
          <p:cNvPr id="686" name="Google Shape;686;p93"/>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b="1"/>
              <a:t>What has the class accomplished?</a:t>
            </a:r>
            <a:endParaRPr sz="2400" b="1"/>
          </a:p>
        </p:txBody>
      </p:sp>
      <p:grpSp>
        <p:nvGrpSpPr>
          <p:cNvPr id="687" name="Google Shape;687;p93"/>
          <p:cNvGrpSpPr/>
          <p:nvPr/>
        </p:nvGrpSpPr>
        <p:grpSpPr>
          <a:xfrm>
            <a:off x="100388" y="2207275"/>
            <a:ext cx="8943233" cy="1962741"/>
            <a:chOff x="200839" y="2233575"/>
            <a:chExt cx="8943233" cy="1962741"/>
          </a:xfrm>
        </p:grpSpPr>
        <p:grpSp>
          <p:nvGrpSpPr>
            <p:cNvPr id="688" name="Google Shape;688;p93"/>
            <p:cNvGrpSpPr/>
            <p:nvPr/>
          </p:nvGrpSpPr>
          <p:grpSpPr>
            <a:xfrm>
              <a:off x="200839" y="2233578"/>
              <a:ext cx="2205882" cy="1962738"/>
              <a:chOff x="263075" y="1604875"/>
              <a:chExt cx="2460000" cy="676200"/>
            </a:xfrm>
          </p:grpSpPr>
          <p:sp>
            <p:nvSpPr>
              <p:cNvPr id="689" name="Google Shape;689;p93"/>
              <p:cNvSpPr txBox="1"/>
              <p:nvPr/>
            </p:nvSpPr>
            <p:spPr>
              <a:xfrm>
                <a:off x="263075" y="1604875"/>
                <a:ext cx="2118000" cy="676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Raleway Thin"/>
                    <a:ea typeface="Raleway Thin"/>
                    <a:cs typeface="Raleway Thin"/>
                    <a:sym typeface="Raleway Thin"/>
                  </a:rPr>
                  <a:t>Explored a phenomena</a:t>
                </a:r>
                <a:endParaRPr sz="2000">
                  <a:latin typeface="Raleway Thin"/>
                  <a:ea typeface="Raleway Thin"/>
                  <a:cs typeface="Raleway Thin"/>
                  <a:sym typeface="Raleway Thin"/>
                </a:endParaRPr>
              </a:p>
            </p:txBody>
          </p:sp>
          <p:sp>
            <p:nvSpPr>
              <p:cNvPr id="690" name="Google Shape;690;p93"/>
              <p:cNvSpPr/>
              <p:nvPr/>
            </p:nvSpPr>
            <p:spPr>
              <a:xfrm>
                <a:off x="2381075" y="1857475"/>
                <a:ext cx="342000" cy="1710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1" name="Google Shape;691;p93"/>
            <p:cNvGrpSpPr/>
            <p:nvPr/>
          </p:nvGrpSpPr>
          <p:grpSpPr>
            <a:xfrm>
              <a:off x="2406721" y="2233578"/>
              <a:ext cx="2205882" cy="1962738"/>
              <a:chOff x="263075" y="1604875"/>
              <a:chExt cx="2460000" cy="676200"/>
            </a:xfrm>
          </p:grpSpPr>
          <p:sp>
            <p:nvSpPr>
              <p:cNvPr id="692" name="Google Shape;692;p93"/>
              <p:cNvSpPr txBox="1"/>
              <p:nvPr/>
            </p:nvSpPr>
            <p:spPr>
              <a:xfrm>
                <a:off x="263075" y="1604875"/>
                <a:ext cx="2118000" cy="676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Raleway Thin"/>
                    <a:ea typeface="Raleway Thin"/>
                    <a:cs typeface="Raleway Thin"/>
                    <a:sym typeface="Raleway Thin"/>
                  </a:rPr>
                  <a:t>Developed competing explanations &amp; initial models</a:t>
                </a:r>
                <a:endParaRPr sz="2000">
                  <a:latin typeface="Raleway Thin"/>
                  <a:ea typeface="Raleway Thin"/>
                  <a:cs typeface="Raleway Thin"/>
                  <a:sym typeface="Raleway Thin"/>
                </a:endParaRPr>
              </a:p>
            </p:txBody>
          </p:sp>
          <p:sp>
            <p:nvSpPr>
              <p:cNvPr id="693" name="Google Shape;693;p93"/>
              <p:cNvSpPr/>
              <p:nvPr/>
            </p:nvSpPr>
            <p:spPr>
              <a:xfrm>
                <a:off x="2381075" y="1857475"/>
                <a:ext cx="342000" cy="1710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4" name="Google Shape;694;p93"/>
            <p:cNvGrpSpPr/>
            <p:nvPr/>
          </p:nvGrpSpPr>
          <p:grpSpPr>
            <a:xfrm>
              <a:off x="4612603" y="2233578"/>
              <a:ext cx="2205882" cy="1962738"/>
              <a:chOff x="263075" y="1604875"/>
              <a:chExt cx="2460000" cy="676200"/>
            </a:xfrm>
          </p:grpSpPr>
          <p:sp>
            <p:nvSpPr>
              <p:cNvPr id="695" name="Google Shape;695;p93"/>
              <p:cNvSpPr txBox="1"/>
              <p:nvPr/>
            </p:nvSpPr>
            <p:spPr>
              <a:xfrm>
                <a:off x="263075" y="1604875"/>
                <a:ext cx="2118000" cy="676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Raleway Thin"/>
                    <a:ea typeface="Raleway Thin"/>
                    <a:cs typeface="Raleway Thin"/>
                    <a:sym typeface="Raleway Thin"/>
                  </a:rPr>
                  <a:t>Brainstormed related phenomena</a:t>
                </a:r>
                <a:endParaRPr sz="2000">
                  <a:latin typeface="Raleway Thin"/>
                  <a:ea typeface="Raleway Thin"/>
                  <a:cs typeface="Raleway Thin"/>
                  <a:sym typeface="Raleway Thin"/>
                </a:endParaRPr>
              </a:p>
            </p:txBody>
          </p:sp>
          <p:sp>
            <p:nvSpPr>
              <p:cNvPr id="696" name="Google Shape;696;p93"/>
              <p:cNvSpPr/>
              <p:nvPr/>
            </p:nvSpPr>
            <p:spPr>
              <a:xfrm>
                <a:off x="2381075" y="1857475"/>
                <a:ext cx="342000" cy="1710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7" name="Google Shape;697;p93"/>
            <p:cNvSpPr txBox="1"/>
            <p:nvPr/>
          </p:nvSpPr>
          <p:spPr>
            <a:xfrm>
              <a:off x="6818473" y="2233575"/>
              <a:ext cx="2325600" cy="1962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Raleway Thin"/>
                  <a:ea typeface="Raleway Thin"/>
                  <a:cs typeface="Raleway Thin"/>
                  <a:sym typeface="Raleway Thin"/>
                </a:rPr>
                <a:t>Generated questions and ideas to investigate</a:t>
              </a:r>
              <a:endParaRPr sz="2000">
                <a:latin typeface="Raleway Thin"/>
                <a:ea typeface="Raleway Thin"/>
                <a:cs typeface="Raleway Thin"/>
                <a:sym typeface="Raleway Thin"/>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19"/>
        <p:cNvGrpSpPr/>
        <p:nvPr/>
      </p:nvGrpSpPr>
      <p:grpSpPr>
        <a:xfrm>
          <a:off x="0" y="0"/>
          <a:ext cx="0" cy="0"/>
          <a:chOff x="0" y="0"/>
          <a:chExt cx="0" cy="0"/>
        </a:xfrm>
      </p:grpSpPr>
      <p:sp>
        <p:nvSpPr>
          <p:cNvPr id="720" name="Google Shape;720;p97"/>
          <p:cNvSpPr txBox="1">
            <a:spLocks noGrp="1"/>
          </p:cNvSpPr>
          <p:nvPr>
            <p:ph type="body" idx="4294967295"/>
          </p:nvPr>
        </p:nvSpPr>
        <p:spPr>
          <a:xfrm>
            <a:off x="593575" y="2667225"/>
            <a:ext cx="3855900" cy="1164900"/>
          </a:xfrm>
          <a:prstGeom prst="rect">
            <a:avLst/>
          </a:prstGeom>
        </p:spPr>
        <p:txBody>
          <a:bodyPr spcFirstLastPara="1" wrap="square" lIns="91425" tIns="91425" rIns="91425" bIns="91425" anchor="t" anchorCtr="0">
            <a:noAutofit/>
          </a:bodyPr>
          <a:lstStyle/>
          <a:p>
            <a:pPr marL="457200" lvl="0" indent="-317500" algn="l" rtl="0">
              <a:lnSpc>
                <a:spcPct val="100000"/>
              </a:lnSpc>
              <a:spcBef>
                <a:spcPts val="600"/>
              </a:spcBef>
              <a:spcAft>
                <a:spcPts val="0"/>
              </a:spcAft>
              <a:buClr>
                <a:srgbClr val="000000"/>
              </a:buClr>
              <a:buSzPts val="1400"/>
              <a:buFont typeface="Open Sans"/>
              <a:buChar char="●"/>
            </a:pPr>
            <a:r>
              <a:rPr lang="en" sz="1400">
                <a:solidFill>
                  <a:srgbClr val="000000"/>
                </a:solidFill>
                <a:latin typeface="Open Sans"/>
                <a:ea typeface="Open Sans"/>
                <a:cs typeface="Open Sans"/>
                <a:sym typeface="Open Sans"/>
              </a:rPr>
              <a:t>Discuss how to articulate what the class has figured out, and record it on a progress tracker</a:t>
            </a:r>
            <a:endParaRPr sz="1400">
              <a:solidFill>
                <a:srgbClr val="000000"/>
              </a:solidFill>
              <a:latin typeface="Open Sans"/>
              <a:ea typeface="Open Sans"/>
              <a:cs typeface="Open Sans"/>
              <a:sym typeface="Open Sans"/>
            </a:endParaRPr>
          </a:p>
          <a:p>
            <a:pPr marL="457200" lvl="0" indent="-317500" algn="l" rtl="0">
              <a:lnSpc>
                <a:spcPct val="100000"/>
              </a:lnSpc>
              <a:spcBef>
                <a:spcPts val="600"/>
              </a:spcBef>
              <a:spcAft>
                <a:spcPts val="0"/>
              </a:spcAft>
              <a:buClr>
                <a:srgbClr val="000000"/>
              </a:buClr>
              <a:buSzPts val="1400"/>
              <a:buFont typeface="Open Sans"/>
              <a:buChar char="●"/>
            </a:pPr>
            <a:r>
              <a:rPr lang="en" sz="1400">
                <a:solidFill>
                  <a:srgbClr val="000000"/>
                </a:solidFill>
                <a:latin typeface="Open Sans"/>
                <a:ea typeface="Open Sans"/>
                <a:cs typeface="Open Sans"/>
                <a:sym typeface="Open Sans"/>
              </a:rPr>
              <a:t>Recall what the class figured out last time</a:t>
            </a:r>
            <a:endParaRPr sz="1400">
              <a:solidFill>
                <a:srgbClr val="000000"/>
              </a:solidFill>
              <a:latin typeface="Open Sans"/>
              <a:ea typeface="Open Sans"/>
              <a:cs typeface="Open Sans"/>
              <a:sym typeface="Open Sans"/>
            </a:endParaRPr>
          </a:p>
          <a:p>
            <a:pPr marL="457200" lvl="0" indent="-317500" algn="l" rtl="0">
              <a:lnSpc>
                <a:spcPct val="100000"/>
              </a:lnSpc>
              <a:spcBef>
                <a:spcPts val="600"/>
              </a:spcBef>
              <a:spcAft>
                <a:spcPts val="600"/>
              </a:spcAft>
              <a:buClr>
                <a:srgbClr val="000000"/>
              </a:buClr>
              <a:buSzPts val="1400"/>
              <a:buFont typeface="Open Sans"/>
              <a:buChar char="●"/>
            </a:pPr>
            <a:r>
              <a:rPr lang="en" sz="1400">
                <a:solidFill>
                  <a:srgbClr val="000000"/>
                </a:solidFill>
                <a:latin typeface="Open Sans"/>
                <a:ea typeface="Open Sans"/>
                <a:cs typeface="Open Sans"/>
                <a:sym typeface="Open Sans"/>
              </a:rPr>
              <a:t>Articulate new questions that seem logical to pursue next</a:t>
            </a:r>
            <a:endParaRPr sz="2000"/>
          </a:p>
        </p:txBody>
      </p:sp>
      <p:sp>
        <p:nvSpPr>
          <p:cNvPr id="721" name="Google Shape;721;p97"/>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42</a:t>
            </a:fld>
            <a:endParaRPr/>
          </a:p>
        </p:txBody>
      </p:sp>
      <p:pic>
        <p:nvPicPr>
          <p:cNvPr id="722" name="Google Shape;722;p97"/>
          <p:cNvPicPr preferRelativeResize="0"/>
          <p:nvPr/>
        </p:nvPicPr>
        <p:blipFill>
          <a:blip r:embed="rId4">
            <a:alphaModFix/>
          </a:blip>
          <a:stretch>
            <a:fillRect/>
          </a:stretch>
        </p:blipFill>
        <p:spPr>
          <a:xfrm>
            <a:off x="1429247" y="1001372"/>
            <a:ext cx="6285257" cy="1665850"/>
          </a:xfrm>
          <a:prstGeom prst="rect">
            <a:avLst/>
          </a:prstGeom>
          <a:noFill/>
          <a:ln>
            <a:noFill/>
          </a:ln>
        </p:spPr>
      </p:pic>
      <p:sp>
        <p:nvSpPr>
          <p:cNvPr id="723" name="Google Shape;723;p97"/>
          <p:cNvSpPr txBox="1">
            <a:spLocks noGrp="1"/>
          </p:cNvSpPr>
          <p:nvPr>
            <p:ph type="body" idx="4294967295"/>
          </p:nvPr>
        </p:nvSpPr>
        <p:spPr>
          <a:xfrm>
            <a:off x="3223375" y="4546150"/>
            <a:ext cx="5326800" cy="267600"/>
          </a:xfrm>
          <a:prstGeom prst="rect">
            <a:avLst/>
          </a:prstGeom>
        </p:spPr>
        <p:txBody>
          <a:bodyPr spcFirstLastPara="1" wrap="square" lIns="91425" tIns="91425" rIns="91425" bIns="91425" anchor="ctr" anchorCtr="0">
            <a:noAutofit/>
          </a:bodyPr>
          <a:lstStyle/>
          <a:p>
            <a:pPr marL="0" lvl="0" indent="0" algn="r" rtl="0">
              <a:spcBef>
                <a:spcPts val="600"/>
              </a:spcBef>
              <a:spcAft>
                <a:spcPts val="0"/>
              </a:spcAft>
              <a:buNone/>
            </a:pPr>
            <a:r>
              <a:rPr lang="en" sz="800"/>
              <a:t>Northwestern University’s NextGen Science Storylines Teacher Handbook [v1.1 Oct. 2019]</a:t>
            </a:r>
            <a:endParaRPr sz="800"/>
          </a:p>
        </p:txBody>
      </p:sp>
      <p:sp>
        <p:nvSpPr>
          <p:cNvPr id="724" name="Google Shape;724;p97"/>
          <p:cNvSpPr txBox="1">
            <a:spLocks noGrp="1"/>
          </p:cNvSpPr>
          <p:nvPr>
            <p:ph type="body" idx="4294967295"/>
          </p:nvPr>
        </p:nvSpPr>
        <p:spPr>
          <a:xfrm>
            <a:off x="4694275" y="2667225"/>
            <a:ext cx="3855900" cy="1164900"/>
          </a:xfrm>
          <a:prstGeom prst="rect">
            <a:avLst/>
          </a:prstGeom>
        </p:spPr>
        <p:txBody>
          <a:bodyPr spcFirstLastPara="1" wrap="square" lIns="91425" tIns="91425" rIns="91425" bIns="91425" anchor="t" anchorCtr="0">
            <a:noAutofit/>
          </a:bodyPr>
          <a:lstStyle/>
          <a:p>
            <a:pPr marL="457200" lvl="0" indent="-317500" algn="l" rtl="0">
              <a:lnSpc>
                <a:spcPct val="100000"/>
              </a:lnSpc>
              <a:spcBef>
                <a:spcPts val="600"/>
              </a:spcBef>
              <a:spcAft>
                <a:spcPts val="0"/>
              </a:spcAft>
              <a:buClr>
                <a:srgbClr val="000000"/>
              </a:buClr>
              <a:buSzPts val="1400"/>
              <a:buFont typeface="Open Sans"/>
              <a:buChar char="●"/>
            </a:pPr>
            <a:r>
              <a:rPr lang="en" sz="1400">
                <a:solidFill>
                  <a:srgbClr val="000000"/>
                </a:solidFill>
                <a:latin typeface="Open Sans"/>
                <a:ea typeface="Open Sans"/>
                <a:cs typeface="Open Sans"/>
                <a:sym typeface="Open Sans"/>
              </a:rPr>
              <a:t>Revisit initial ideas and focus questions in science notebooks</a:t>
            </a:r>
            <a:endParaRPr sz="1400">
              <a:solidFill>
                <a:srgbClr val="000000"/>
              </a:solidFill>
              <a:latin typeface="Open Sans"/>
              <a:ea typeface="Open Sans"/>
              <a:cs typeface="Open Sans"/>
              <a:sym typeface="Open Sans"/>
            </a:endParaRPr>
          </a:p>
          <a:p>
            <a:pPr marL="457200" lvl="0" indent="-317500" algn="l" rtl="0">
              <a:lnSpc>
                <a:spcPct val="100000"/>
              </a:lnSpc>
              <a:spcBef>
                <a:spcPts val="600"/>
              </a:spcBef>
              <a:spcAft>
                <a:spcPts val="0"/>
              </a:spcAft>
              <a:buClr>
                <a:srgbClr val="000000"/>
              </a:buClr>
              <a:buSzPts val="1400"/>
              <a:buFont typeface="Open Sans"/>
              <a:buChar char="●"/>
            </a:pPr>
            <a:r>
              <a:rPr lang="en" sz="1400">
                <a:solidFill>
                  <a:srgbClr val="000000"/>
                </a:solidFill>
                <a:latin typeface="Open Sans"/>
                <a:ea typeface="Open Sans"/>
                <a:cs typeface="Open Sans"/>
                <a:sym typeface="Open Sans"/>
              </a:rPr>
              <a:t>Return to the Driving Question Board to answer, add, or refine questions</a:t>
            </a:r>
            <a:endParaRPr sz="1400">
              <a:solidFill>
                <a:srgbClr val="000000"/>
              </a:solidFill>
              <a:latin typeface="Open Sans"/>
              <a:ea typeface="Open Sans"/>
              <a:cs typeface="Open Sans"/>
              <a:sym typeface="Open Sans"/>
            </a:endParaRPr>
          </a:p>
          <a:p>
            <a:pPr marL="457200" lvl="0" indent="-317500" algn="l" rtl="0">
              <a:lnSpc>
                <a:spcPct val="100000"/>
              </a:lnSpc>
              <a:spcBef>
                <a:spcPts val="600"/>
              </a:spcBef>
              <a:spcAft>
                <a:spcPts val="600"/>
              </a:spcAft>
              <a:buClr>
                <a:srgbClr val="000000"/>
              </a:buClr>
              <a:buSzPts val="1400"/>
              <a:buFont typeface="Open Sans"/>
              <a:buChar char="●"/>
            </a:pPr>
            <a:r>
              <a:rPr lang="en" sz="1400">
                <a:solidFill>
                  <a:srgbClr val="000000"/>
                </a:solidFill>
                <a:latin typeface="Open Sans"/>
                <a:ea typeface="Open Sans"/>
                <a:cs typeface="Open Sans"/>
                <a:sym typeface="Open Sans"/>
              </a:rPr>
              <a:t>Consider how an idea for an investigation might help the class make progress</a:t>
            </a:r>
            <a:endParaRPr sz="1400">
              <a:solidFill>
                <a:srgbClr val="000000"/>
              </a:solidFill>
              <a:latin typeface="Open Sans"/>
              <a:ea typeface="Open Sans"/>
              <a:cs typeface="Open Sans"/>
              <a:sym typeface="Open Sans"/>
            </a:endParaRPr>
          </a:p>
        </p:txBody>
      </p:sp>
      <p:sp>
        <p:nvSpPr>
          <p:cNvPr id="725" name="Google Shape;725;p97"/>
          <p:cNvSpPr txBox="1">
            <a:spLocks noGrp="1"/>
          </p:cNvSpPr>
          <p:nvPr>
            <p:ph type="title" idx="4294967295"/>
          </p:nvPr>
        </p:nvSpPr>
        <p:spPr>
          <a:xfrm>
            <a:off x="593700" y="743275"/>
            <a:ext cx="7956600" cy="460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t>Navigation Routine</a:t>
            </a:r>
            <a:endParaRPr sz="18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29"/>
        <p:cNvGrpSpPr/>
        <p:nvPr/>
      </p:nvGrpSpPr>
      <p:grpSpPr>
        <a:xfrm>
          <a:off x="0" y="0"/>
          <a:ext cx="0" cy="0"/>
          <a:chOff x="0" y="0"/>
          <a:chExt cx="0" cy="0"/>
        </a:xfrm>
      </p:grpSpPr>
      <p:sp>
        <p:nvSpPr>
          <p:cNvPr id="730" name="Google Shape;730;p98"/>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43</a:t>
            </a:fld>
            <a:endParaRPr/>
          </a:p>
        </p:txBody>
      </p:sp>
      <p:sp>
        <p:nvSpPr>
          <p:cNvPr id="731" name="Google Shape;731;p98"/>
          <p:cNvSpPr txBox="1">
            <a:spLocks noGrp="1"/>
          </p:cNvSpPr>
          <p:nvPr>
            <p:ph type="title" idx="4294967295"/>
          </p:nvPr>
        </p:nvSpPr>
        <p:spPr>
          <a:xfrm>
            <a:off x="593575" y="0"/>
            <a:ext cx="7956600" cy="676200"/>
          </a:xfrm>
          <a:prstGeom prst="rect">
            <a:avLst/>
          </a:prstGeom>
          <a:solidFill>
            <a:srgbClr val="FFFFFF"/>
          </a:solidFill>
        </p:spPr>
        <p:txBody>
          <a:bodyPr spcFirstLastPara="1" wrap="square" lIns="91425" tIns="91425" rIns="91425" bIns="91425" anchor="ctr" anchorCtr="0">
            <a:noAutofit/>
          </a:bodyPr>
          <a:lstStyle/>
          <a:p>
            <a:pPr marL="0" lvl="0" indent="0" algn="ctr" rtl="0">
              <a:spcBef>
                <a:spcPts val="0"/>
              </a:spcBef>
              <a:spcAft>
                <a:spcPts val="0"/>
              </a:spcAft>
              <a:buNone/>
            </a:pPr>
            <a:r>
              <a:rPr lang="en" sz="2400" b="1"/>
              <a:t>Further Learning &amp; Resources</a:t>
            </a:r>
            <a:endParaRPr sz="2400" b="1"/>
          </a:p>
        </p:txBody>
      </p:sp>
      <p:sp>
        <p:nvSpPr>
          <p:cNvPr id="732" name="Google Shape;732;p98"/>
          <p:cNvSpPr txBox="1">
            <a:spLocks noGrp="1"/>
          </p:cNvSpPr>
          <p:nvPr>
            <p:ph type="subTitle" idx="4294967295"/>
          </p:nvPr>
        </p:nvSpPr>
        <p:spPr>
          <a:xfrm>
            <a:off x="593575" y="896925"/>
            <a:ext cx="7956600" cy="78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sz="2400"/>
              <a:t>Introduction to Storylines</a:t>
            </a:r>
            <a:endParaRPr sz="2400"/>
          </a:p>
          <a:p>
            <a:pPr marL="0" lvl="0" indent="0" algn="l" rtl="0">
              <a:spcBef>
                <a:spcPts val="600"/>
              </a:spcBef>
              <a:spcAft>
                <a:spcPts val="0"/>
              </a:spcAft>
              <a:buNone/>
            </a:pPr>
            <a:r>
              <a:rPr lang="en" sz="2400"/>
              <a:t>Creating Culture that Makes it Work</a:t>
            </a:r>
            <a:endParaRPr sz="2400"/>
          </a:p>
          <a:p>
            <a:pPr marL="0" lvl="0" indent="0" algn="ctr" rtl="0">
              <a:spcBef>
                <a:spcPts val="600"/>
              </a:spcBef>
              <a:spcAft>
                <a:spcPts val="0"/>
              </a:spcAft>
              <a:buNone/>
            </a:pPr>
            <a:r>
              <a:rPr lang="en" sz="2000" u="sng">
                <a:solidFill>
                  <a:srgbClr val="0000FF"/>
                </a:solidFill>
                <a:latin typeface="Raleway"/>
                <a:ea typeface="Raleway"/>
                <a:cs typeface="Raleway"/>
                <a:sym typeface="Raleway"/>
                <a:hlinkClick r:id="rId4"/>
              </a:rPr>
              <a:t>https://www.onthefarmstem.com/curriculum/storylines</a:t>
            </a:r>
            <a:r>
              <a:rPr lang="en" sz="1600">
                <a:solidFill>
                  <a:srgbClr val="0000FF"/>
                </a:solidFill>
              </a:rPr>
              <a:t> </a:t>
            </a:r>
            <a:endParaRPr sz="20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36"/>
        <p:cNvGrpSpPr/>
        <p:nvPr/>
      </p:nvGrpSpPr>
      <p:grpSpPr>
        <a:xfrm>
          <a:off x="0" y="0"/>
          <a:ext cx="0" cy="0"/>
          <a:chOff x="0" y="0"/>
          <a:chExt cx="0" cy="0"/>
        </a:xfrm>
      </p:grpSpPr>
      <p:sp>
        <p:nvSpPr>
          <p:cNvPr id="737" name="Google Shape;737;p99"/>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44</a:t>
            </a:fld>
            <a:endParaRPr/>
          </a:p>
        </p:txBody>
      </p:sp>
      <p:sp>
        <p:nvSpPr>
          <p:cNvPr id="738" name="Google Shape;738;p99"/>
          <p:cNvSpPr txBox="1">
            <a:spLocks noGrp="1"/>
          </p:cNvSpPr>
          <p:nvPr>
            <p:ph type="title"/>
          </p:nvPr>
        </p:nvSpPr>
        <p:spPr>
          <a:xfrm>
            <a:off x="589350" y="1041025"/>
            <a:ext cx="3393300" cy="676200"/>
          </a:xfrm>
          <a:prstGeom prst="rect">
            <a:avLst/>
          </a:prstGeom>
          <a:solidFill>
            <a:srgbClr val="FFFFFF"/>
          </a:solidFill>
        </p:spPr>
        <p:txBody>
          <a:bodyPr spcFirstLastPara="1" wrap="square" lIns="91425" tIns="91425" rIns="91425" bIns="91425" anchor="b" anchorCtr="0">
            <a:noAutofit/>
          </a:bodyPr>
          <a:lstStyle/>
          <a:p>
            <a:pPr marL="0" lvl="0" indent="0" algn="l" rtl="0">
              <a:spcBef>
                <a:spcPts val="0"/>
              </a:spcBef>
              <a:spcAft>
                <a:spcPts val="0"/>
              </a:spcAft>
              <a:buNone/>
            </a:pPr>
            <a:r>
              <a:rPr lang="en" sz="2400" b="1"/>
              <a:t>Professional Learning Network</a:t>
            </a:r>
            <a:endParaRPr sz="2400" b="1"/>
          </a:p>
        </p:txBody>
      </p:sp>
      <p:sp>
        <p:nvSpPr>
          <p:cNvPr id="739" name="Google Shape;739;p99"/>
          <p:cNvSpPr txBox="1">
            <a:spLocks noGrp="1"/>
          </p:cNvSpPr>
          <p:nvPr>
            <p:ph type="body" idx="1"/>
          </p:nvPr>
        </p:nvSpPr>
        <p:spPr>
          <a:xfrm>
            <a:off x="593575" y="1740450"/>
            <a:ext cx="3393300" cy="1600800"/>
          </a:xfrm>
          <a:prstGeom prst="rect">
            <a:avLst/>
          </a:prstGeom>
        </p:spPr>
        <p:txBody>
          <a:bodyPr spcFirstLastPara="1" wrap="square" lIns="91425" tIns="91425" rIns="91425" bIns="91425" anchor="t" anchorCtr="0">
            <a:noAutofit/>
          </a:bodyPr>
          <a:lstStyle/>
          <a:p>
            <a:pPr marL="457200" lvl="0" indent="-330200" algn="l" rtl="0">
              <a:spcBef>
                <a:spcPts val="600"/>
              </a:spcBef>
              <a:spcAft>
                <a:spcPts val="0"/>
              </a:spcAft>
              <a:buSzPts val="1600"/>
              <a:buChar char="●"/>
            </a:pPr>
            <a:r>
              <a:rPr lang="en"/>
              <a:t>Seek answers to questions</a:t>
            </a:r>
            <a:endParaRPr/>
          </a:p>
          <a:p>
            <a:pPr marL="457200" lvl="0" indent="-330200" algn="l" rtl="0">
              <a:spcBef>
                <a:spcPts val="0"/>
              </a:spcBef>
              <a:spcAft>
                <a:spcPts val="0"/>
              </a:spcAft>
              <a:buSzPts val="1600"/>
              <a:buChar char="●"/>
            </a:pPr>
            <a:r>
              <a:rPr lang="en"/>
              <a:t>Connect with professionals</a:t>
            </a:r>
            <a:endParaRPr/>
          </a:p>
          <a:p>
            <a:pPr marL="457200" lvl="0" indent="-330200" algn="l" rtl="0">
              <a:spcBef>
                <a:spcPts val="0"/>
              </a:spcBef>
              <a:spcAft>
                <a:spcPts val="0"/>
              </a:spcAft>
              <a:buSzPts val="1600"/>
              <a:buChar char="●"/>
            </a:pPr>
            <a:r>
              <a:rPr lang="en"/>
              <a:t>Share successes...and flops </a:t>
            </a:r>
            <a:endParaRPr/>
          </a:p>
          <a:p>
            <a:pPr marL="457200" lvl="0" indent="-330200" algn="l" rtl="0">
              <a:spcBef>
                <a:spcPts val="0"/>
              </a:spcBef>
              <a:spcAft>
                <a:spcPts val="0"/>
              </a:spcAft>
              <a:buSzPts val="1600"/>
              <a:buChar char="●"/>
            </a:pPr>
            <a:r>
              <a:rPr lang="en"/>
              <a:t>Provide feedback</a:t>
            </a:r>
            <a:endParaRPr/>
          </a:p>
        </p:txBody>
      </p:sp>
      <p:sp>
        <p:nvSpPr>
          <p:cNvPr id="740" name="Google Shape;740;p99"/>
          <p:cNvSpPr txBox="1">
            <a:spLocks noGrp="1"/>
          </p:cNvSpPr>
          <p:nvPr>
            <p:ph type="body" idx="1"/>
          </p:nvPr>
        </p:nvSpPr>
        <p:spPr>
          <a:xfrm>
            <a:off x="-4475" y="3364475"/>
            <a:ext cx="4589400" cy="738000"/>
          </a:xfrm>
          <a:prstGeom prst="rect">
            <a:avLst/>
          </a:prstGeom>
        </p:spPr>
        <p:txBody>
          <a:bodyPr spcFirstLastPara="1" wrap="square" lIns="91425" tIns="91425" rIns="91425" bIns="91425" anchor="ctr" anchorCtr="0">
            <a:noAutofit/>
          </a:bodyPr>
          <a:lstStyle/>
          <a:p>
            <a:pPr marL="0" lvl="0" indent="0" algn="ctr" rtl="0">
              <a:spcBef>
                <a:spcPts val="600"/>
              </a:spcBef>
              <a:spcAft>
                <a:spcPts val="0"/>
              </a:spcAft>
              <a:buNone/>
            </a:pPr>
            <a:r>
              <a:rPr lang="en" sz="1800" u="sng">
                <a:solidFill>
                  <a:schemeClr val="accent1">
                    <a:lumMod val="50000"/>
                  </a:schemeClr>
                </a:solidFill>
                <a:latin typeface="Raleway"/>
                <a:ea typeface="Raleway"/>
                <a:cs typeface="Raleway"/>
                <a:sym typeface="Raleway"/>
                <a:hlinkClick r:id="rId4">
                  <a:extLst>
                    <a:ext uri="{A12FA001-AC4F-418D-AE19-62706E023703}">
                      <ahyp:hlinkClr xmlns:ahyp="http://schemas.microsoft.com/office/drawing/2018/hyperlinkcolor" val="tx"/>
                    </a:ext>
                  </a:extLst>
                </a:hlinkClick>
              </a:rPr>
              <a:t>http://network.onthefarmstem.com/</a:t>
            </a:r>
            <a:endParaRPr sz="1800">
              <a:solidFill>
                <a:schemeClr val="accent1">
                  <a:lumMod val="50000"/>
                </a:schemeClr>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5" name="Google Shape;745;p100"/>
          <p:cNvSpPr txBox="1">
            <a:spLocks noGrp="1"/>
          </p:cNvSpPr>
          <p:nvPr>
            <p:ph type="ctrTitle"/>
          </p:nvPr>
        </p:nvSpPr>
        <p:spPr>
          <a:xfrm>
            <a:off x="357550" y="3585650"/>
            <a:ext cx="572700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solidFill>
                  <a:srgbClr val="000000"/>
                </a:solidFill>
              </a:rPr>
              <a:t>Participant Survey</a:t>
            </a:r>
            <a:endParaRPr>
              <a:solidFill>
                <a:srgbClr val="000000"/>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49"/>
        <p:cNvGrpSpPr/>
        <p:nvPr/>
      </p:nvGrpSpPr>
      <p:grpSpPr>
        <a:xfrm>
          <a:off x="0" y="0"/>
          <a:ext cx="0" cy="0"/>
          <a:chOff x="0" y="0"/>
          <a:chExt cx="0" cy="0"/>
        </a:xfrm>
      </p:grpSpPr>
      <p:sp>
        <p:nvSpPr>
          <p:cNvPr id="750" name="Google Shape;750;p101"/>
          <p:cNvSpPr txBox="1">
            <a:spLocks noGrp="1"/>
          </p:cNvSpPr>
          <p:nvPr>
            <p:ph type="ctrTitle"/>
          </p:nvPr>
        </p:nvSpPr>
        <p:spPr>
          <a:xfrm>
            <a:off x="685800" y="2369250"/>
            <a:ext cx="4558200" cy="1159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Thank you!	</a:t>
            </a:r>
            <a:endParaRPr/>
          </a:p>
        </p:txBody>
      </p:sp>
      <p:sp>
        <p:nvSpPr>
          <p:cNvPr id="751" name="Google Shape;751;p101"/>
          <p:cNvSpPr txBox="1">
            <a:spLocks noGrp="1"/>
          </p:cNvSpPr>
          <p:nvPr>
            <p:ph type="subTitle" idx="1"/>
          </p:nvPr>
        </p:nvSpPr>
        <p:spPr>
          <a:xfrm>
            <a:off x="685800" y="3276075"/>
            <a:ext cx="5409300" cy="78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If you have questions, or would like more information about this unit, please contact </a:t>
            </a:r>
            <a:r>
              <a:rPr lang="en" b="1">
                <a:latin typeface="Raleway"/>
                <a:ea typeface="Raleway"/>
                <a:cs typeface="Raleway"/>
                <a:sym typeface="Raleway"/>
              </a:rPr>
              <a:t>Brian Beierle </a:t>
            </a:r>
            <a:r>
              <a:rPr lang="en"/>
              <a:t>at </a:t>
            </a:r>
            <a:r>
              <a:rPr lang="en" u="sng">
                <a:solidFill>
                  <a:schemeClr val="hlink"/>
                </a:solidFill>
                <a:hlinkClick r:id="rId4"/>
              </a:rPr>
              <a:t>educationdirector@fb.org</a:t>
            </a:r>
            <a:r>
              <a:rPr lang="en"/>
              <a:t> </a:t>
            </a:r>
            <a:endParaRPr/>
          </a:p>
        </p:txBody>
      </p:sp>
      <p:pic>
        <p:nvPicPr>
          <p:cNvPr id="752" name="Google Shape;752;p101"/>
          <p:cNvPicPr preferRelativeResize="0"/>
          <p:nvPr/>
        </p:nvPicPr>
        <p:blipFill>
          <a:blip r:embed="rId5">
            <a:alphaModFix/>
          </a:blip>
          <a:stretch>
            <a:fillRect/>
          </a:stretch>
        </p:blipFill>
        <p:spPr>
          <a:xfrm>
            <a:off x="6751825" y="2758763"/>
            <a:ext cx="1707825" cy="1707825"/>
          </a:xfrm>
          <a:prstGeom prst="rect">
            <a:avLst/>
          </a:prstGeom>
          <a:noFill/>
          <a:ln>
            <a:noFill/>
          </a:ln>
        </p:spPr>
      </p:pic>
      <p:sp>
        <p:nvSpPr>
          <p:cNvPr id="753" name="Google Shape;753;p101"/>
          <p:cNvSpPr txBox="1"/>
          <p:nvPr/>
        </p:nvSpPr>
        <p:spPr>
          <a:xfrm>
            <a:off x="1743550" y="4268425"/>
            <a:ext cx="6716100" cy="78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i="1">
                <a:latin typeface="Raleway"/>
                <a:ea typeface="Raleway"/>
                <a:cs typeface="Raleway"/>
                <a:sym typeface="Raleway"/>
              </a:rPr>
              <a:t>Curriculum and professional development materials are made available by the American Farm Bureau Foundation for Agriculture, a 501(c)3 nonprofit organization, as a contractor to the Beef Checkoff with funding from the Cattlemen’s Beef Board.</a:t>
            </a:r>
            <a:endParaRPr sz="1000" i="1">
              <a:latin typeface="Raleway"/>
              <a:ea typeface="Raleway"/>
              <a:cs typeface="Raleway"/>
              <a:sym typeface="Raleway"/>
            </a:endParaRPr>
          </a:p>
        </p:txBody>
      </p:sp>
      <p:pic>
        <p:nvPicPr>
          <p:cNvPr id="754" name="Google Shape;754;p101"/>
          <p:cNvPicPr preferRelativeResize="0"/>
          <p:nvPr/>
        </p:nvPicPr>
        <p:blipFill>
          <a:blip r:embed="rId6">
            <a:alphaModFix/>
          </a:blip>
          <a:stretch>
            <a:fillRect/>
          </a:stretch>
        </p:blipFill>
        <p:spPr>
          <a:xfrm>
            <a:off x="685800" y="4285950"/>
            <a:ext cx="914399" cy="7497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57"/>
          <p:cNvSpPr txBox="1">
            <a:spLocks noGrp="1"/>
          </p:cNvSpPr>
          <p:nvPr>
            <p:ph type="title"/>
          </p:nvPr>
        </p:nvSpPr>
        <p:spPr>
          <a:xfrm>
            <a:off x="167325" y="569700"/>
            <a:ext cx="3705000" cy="676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Special Thanks!</a:t>
            </a:r>
            <a:endParaRPr/>
          </a:p>
        </p:txBody>
      </p:sp>
      <p:sp>
        <p:nvSpPr>
          <p:cNvPr id="359" name="Google Shape;359;p57"/>
          <p:cNvSpPr txBox="1">
            <a:spLocks noGrp="1"/>
          </p:cNvSpPr>
          <p:nvPr>
            <p:ph type="body" idx="1"/>
          </p:nvPr>
        </p:nvSpPr>
        <p:spPr>
          <a:xfrm>
            <a:off x="167325" y="1245900"/>
            <a:ext cx="4782300" cy="26517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100" b="1" dirty="0">
                <a:solidFill>
                  <a:srgbClr val="000000"/>
                </a:solidFill>
                <a:latin typeface="Arial"/>
                <a:ea typeface="Arial"/>
                <a:cs typeface="Arial"/>
                <a:sym typeface="Arial"/>
              </a:rPr>
              <a:t>Unit Development Team</a:t>
            </a:r>
            <a:endParaRPr sz="1100" b="1" dirty="0">
              <a:solidFill>
                <a:srgbClr val="000000"/>
              </a:solidFill>
              <a:latin typeface="Arial"/>
              <a:ea typeface="Arial"/>
              <a:cs typeface="Arial"/>
              <a:sym typeface="Arial"/>
            </a:endParaRPr>
          </a:p>
          <a:p>
            <a:pPr marL="457200" lvl="0" indent="-298450" algn="l" rtl="0">
              <a:lnSpc>
                <a:spcPct val="115000"/>
              </a:lnSpc>
              <a:spcBef>
                <a:spcPts val="0"/>
              </a:spcBef>
              <a:spcAft>
                <a:spcPts val="0"/>
              </a:spcAft>
              <a:buClr>
                <a:srgbClr val="000000"/>
              </a:buClr>
              <a:buSzPts val="1100"/>
              <a:buFont typeface="Arial"/>
              <a:buChar char="●"/>
            </a:pPr>
            <a:r>
              <a:rPr lang="en" sz="1100" dirty="0">
                <a:solidFill>
                  <a:srgbClr val="000000"/>
                </a:solidFill>
                <a:latin typeface="Arial"/>
                <a:ea typeface="Arial"/>
                <a:cs typeface="Arial"/>
                <a:sym typeface="Arial"/>
              </a:rPr>
              <a:t>Dr. Kirsten Smith, Lincoln Public Schools, NE</a:t>
            </a:r>
            <a:endParaRPr sz="1100" dirty="0">
              <a:solidFill>
                <a:srgbClr val="000000"/>
              </a:solidFill>
              <a:latin typeface="Arial"/>
              <a:ea typeface="Arial"/>
              <a:cs typeface="Arial"/>
              <a:sym typeface="Arial"/>
            </a:endParaRPr>
          </a:p>
          <a:p>
            <a:pPr marL="457200" lvl="0" indent="-298450" algn="l" rtl="0">
              <a:lnSpc>
                <a:spcPct val="115000"/>
              </a:lnSpc>
              <a:spcBef>
                <a:spcPts val="0"/>
              </a:spcBef>
              <a:spcAft>
                <a:spcPts val="0"/>
              </a:spcAft>
              <a:buClr>
                <a:srgbClr val="000000"/>
              </a:buClr>
              <a:buSzPts val="1100"/>
              <a:buFont typeface="Arial"/>
              <a:buChar char="●"/>
            </a:pPr>
            <a:r>
              <a:rPr lang="en" sz="1100" dirty="0" err="1">
                <a:solidFill>
                  <a:srgbClr val="000000"/>
                </a:solidFill>
                <a:latin typeface="Arial"/>
                <a:ea typeface="Arial"/>
                <a:cs typeface="Arial"/>
                <a:sym typeface="Arial"/>
              </a:rPr>
              <a:t>Sheli</a:t>
            </a:r>
            <a:r>
              <a:rPr lang="en" sz="1100" dirty="0">
                <a:solidFill>
                  <a:srgbClr val="000000"/>
                </a:solidFill>
                <a:latin typeface="Arial"/>
                <a:ea typeface="Arial"/>
                <a:cs typeface="Arial"/>
                <a:sym typeface="Arial"/>
              </a:rPr>
              <a:t> Wagers, Salem-Keizer Public Schools, OR</a:t>
            </a:r>
            <a:endParaRPr sz="1100" dirty="0">
              <a:solidFill>
                <a:srgbClr val="000000"/>
              </a:solidFill>
              <a:latin typeface="Arial"/>
              <a:ea typeface="Arial"/>
              <a:cs typeface="Arial"/>
              <a:sym typeface="Arial"/>
            </a:endParaRPr>
          </a:p>
          <a:p>
            <a:pPr marL="457200" lvl="0" indent="-298450" algn="l" rtl="0">
              <a:lnSpc>
                <a:spcPct val="115000"/>
              </a:lnSpc>
              <a:spcBef>
                <a:spcPts val="0"/>
              </a:spcBef>
              <a:spcAft>
                <a:spcPts val="0"/>
              </a:spcAft>
              <a:buClr>
                <a:srgbClr val="000000"/>
              </a:buClr>
              <a:buSzPts val="1100"/>
              <a:buFont typeface="Arial"/>
              <a:buChar char="●"/>
            </a:pPr>
            <a:r>
              <a:rPr lang="en" sz="1100" dirty="0" err="1">
                <a:solidFill>
                  <a:srgbClr val="000000"/>
                </a:solidFill>
                <a:latin typeface="Arial"/>
                <a:ea typeface="Arial"/>
                <a:cs typeface="Arial"/>
                <a:sym typeface="Arial"/>
              </a:rPr>
              <a:t>Anica</a:t>
            </a:r>
            <a:r>
              <a:rPr lang="en" sz="1100" dirty="0">
                <a:solidFill>
                  <a:srgbClr val="000000"/>
                </a:solidFill>
                <a:latin typeface="Arial"/>
                <a:ea typeface="Arial"/>
                <a:cs typeface="Arial"/>
                <a:sym typeface="Arial"/>
              </a:rPr>
              <a:t> Brown, Lincoln Public Schools, NE</a:t>
            </a:r>
            <a:endParaRPr sz="1100" dirty="0">
              <a:solidFill>
                <a:srgbClr val="000000"/>
              </a:solidFill>
              <a:latin typeface="Arial"/>
              <a:ea typeface="Arial"/>
              <a:cs typeface="Arial"/>
              <a:sym typeface="Arial"/>
            </a:endParaRPr>
          </a:p>
          <a:p>
            <a:pPr marL="457200" lvl="0" indent="-298450" algn="l" rtl="0">
              <a:lnSpc>
                <a:spcPct val="115000"/>
              </a:lnSpc>
              <a:spcBef>
                <a:spcPts val="0"/>
              </a:spcBef>
              <a:spcAft>
                <a:spcPts val="0"/>
              </a:spcAft>
              <a:buClr>
                <a:srgbClr val="000000"/>
              </a:buClr>
              <a:buSzPts val="1100"/>
              <a:buFont typeface="Arial"/>
              <a:buChar char="●"/>
            </a:pPr>
            <a:r>
              <a:rPr lang="en" sz="1100" dirty="0" err="1">
                <a:solidFill>
                  <a:srgbClr val="000000"/>
                </a:solidFill>
                <a:latin typeface="Arial"/>
                <a:ea typeface="Arial"/>
                <a:cs typeface="Arial"/>
                <a:sym typeface="Arial"/>
              </a:rPr>
              <a:t>Shekkola</a:t>
            </a:r>
            <a:r>
              <a:rPr lang="en" sz="1100" dirty="0">
                <a:solidFill>
                  <a:srgbClr val="000000"/>
                </a:solidFill>
                <a:latin typeface="Arial"/>
                <a:ea typeface="Arial"/>
                <a:cs typeface="Arial"/>
                <a:sym typeface="Arial"/>
              </a:rPr>
              <a:t> Grey, Post Oak Montessori School, TX</a:t>
            </a:r>
            <a:endParaRPr sz="1100" dirty="0">
              <a:solidFill>
                <a:srgbClr val="000000"/>
              </a:solidFill>
              <a:latin typeface="Arial"/>
              <a:ea typeface="Arial"/>
              <a:cs typeface="Arial"/>
              <a:sym typeface="Arial"/>
            </a:endParaRPr>
          </a:p>
          <a:p>
            <a:pPr marL="457200" lvl="0" indent="-298450" algn="l" rtl="0">
              <a:lnSpc>
                <a:spcPct val="115000"/>
              </a:lnSpc>
              <a:spcBef>
                <a:spcPts val="0"/>
              </a:spcBef>
              <a:spcAft>
                <a:spcPts val="0"/>
              </a:spcAft>
              <a:buClr>
                <a:srgbClr val="000000"/>
              </a:buClr>
              <a:buSzPts val="1100"/>
              <a:buFont typeface="Arial"/>
              <a:buChar char="●"/>
            </a:pPr>
            <a:r>
              <a:rPr lang="en" sz="1100" dirty="0">
                <a:solidFill>
                  <a:srgbClr val="000000"/>
                </a:solidFill>
                <a:latin typeface="Arial"/>
                <a:ea typeface="Arial"/>
                <a:cs typeface="Arial"/>
                <a:sym typeface="Arial"/>
              </a:rPr>
              <a:t>Lucas Weaver, Avon Central Schools, NY</a:t>
            </a:r>
            <a:endParaRPr sz="1100" dirty="0">
              <a:solidFill>
                <a:srgbClr val="000000"/>
              </a:solidFill>
              <a:latin typeface="Arial"/>
              <a:ea typeface="Arial"/>
              <a:cs typeface="Arial"/>
              <a:sym typeface="Arial"/>
            </a:endParaRPr>
          </a:p>
          <a:p>
            <a:pPr marL="457200" lvl="0" indent="-298450" algn="l" rtl="0">
              <a:lnSpc>
                <a:spcPct val="115000"/>
              </a:lnSpc>
              <a:spcBef>
                <a:spcPts val="0"/>
              </a:spcBef>
              <a:spcAft>
                <a:spcPts val="0"/>
              </a:spcAft>
              <a:buClr>
                <a:srgbClr val="000000"/>
              </a:buClr>
              <a:buSzPts val="1100"/>
              <a:buFont typeface="Arial"/>
              <a:buChar char="●"/>
            </a:pPr>
            <a:r>
              <a:rPr lang="en" sz="1100" dirty="0">
                <a:solidFill>
                  <a:srgbClr val="000000"/>
                </a:solidFill>
                <a:latin typeface="Arial"/>
                <a:ea typeface="Arial"/>
                <a:cs typeface="Arial"/>
                <a:sym typeface="Arial"/>
              </a:rPr>
              <a:t>Mary Kathryn Henderson, Ware County School District, GA</a:t>
            </a:r>
            <a:endParaRPr sz="1100" dirty="0">
              <a:solidFill>
                <a:srgbClr val="000000"/>
              </a:solidFill>
              <a:latin typeface="Arial"/>
              <a:ea typeface="Arial"/>
              <a:cs typeface="Arial"/>
              <a:sym typeface="Arial"/>
            </a:endParaRPr>
          </a:p>
          <a:p>
            <a:pPr marL="457200" lvl="0" indent="-298450" algn="l" rtl="0">
              <a:lnSpc>
                <a:spcPct val="115000"/>
              </a:lnSpc>
              <a:spcBef>
                <a:spcPts val="0"/>
              </a:spcBef>
              <a:spcAft>
                <a:spcPts val="0"/>
              </a:spcAft>
              <a:buClr>
                <a:srgbClr val="000000"/>
              </a:buClr>
              <a:buSzPts val="1100"/>
              <a:buFont typeface="Arial"/>
              <a:buChar char="●"/>
            </a:pPr>
            <a:r>
              <a:rPr lang="en" sz="1100" dirty="0">
                <a:solidFill>
                  <a:srgbClr val="000000"/>
                </a:solidFill>
                <a:latin typeface="Arial"/>
                <a:ea typeface="Arial"/>
                <a:cs typeface="Arial"/>
                <a:sym typeface="Arial"/>
              </a:rPr>
              <a:t>Sara Hankins, Salem-Keizer Public Schools, OR</a:t>
            </a:r>
            <a:endParaRPr sz="1100" dirty="0">
              <a:solidFill>
                <a:srgbClr val="000000"/>
              </a:solidFill>
              <a:latin typeface="Arial"/>
              <a:ea typeface="Arial"/>
              <a:cs typeface="Arial"/>
              <a:sym typeface="Arial"/>
            </a:endParaRPr>
          </a:p>
          <a:p>
            <a:pPr marL="457200" lvl="0" indent="-298450" algn="l" rtl="0">
              <a:lnSpc>
                <a:spcPct val="115000"/>
              </a:lnSpc>
              <a:spcBef>
                <a:spcPts val="0"/>
              </a:spcBef>
              <a:spcAft>
                <a:spcPts val="0"/>
              </a:spcAft>
              <a:buClr>
                <a:srgbClr val="000000"/>
              </a:buClr>
              <a:buSzPts val="1100"/>
              <a:buFont typeface="Arial"/>
              <a:buChar char="●"/>
            </a:pPr>
            <a:r>
              <a:rPr lang="en" sz="1100" dirty="0">
                <a:solidFill>
                  <a:srgbClr val="000000"/>
                </a:solidFill>
                <a:latin typeface="Arial"/>
                <a:ea typeface="Arial"/>
                <a:cs typeface="Arial"/>
                <a:sym typeface="Arial"/>
              </a:rPr>
              <a:t>Mark </a:t>
            </a:r>
            <a:r>
              <a:rPr lang="en" sz="1100" dirty="0" err="1">
                <a:solidFill>
                  <a:srgbClr val="000000"/>
                </a:solidFill>
                <a:latin typeface="Arial"/>
                <a:ea typeface="Arial"/>
                <a:cs typeface="Arial"/>
                <a:sym typeface="Arial"/>
              </a:rPr>
              <a:t>Madland</a:t>
            </a:r>
            <a:r>
              <a:rPr lang="en" sz="1100" dirty="0">
                <a:solidFill>
                  <a:srgbClr val="000000"/>
                </a:solidFill>
                <a:latin typeface="Arial"/>
                <a:ea typeface="Arial"/>
                <a:cs typeface="Arial"/>
                <a:sym typeface="Arial"/>
              </a:rPr>
              <a:t>, Salem-Keizer Public Schools, OR</a:t>
            </a:r>
            <a:endParaRPr sz="1100" dirty="0">
              <a:solidFill>
                <a:srgbClr val="000000"/>
              </a:solidFill>
              <a:latin typeface="Arial"/>
              <a:ea typeface="Arial"/>
              <a:cs typeface="Arial"/>
              <a:sym typeface="Arial"/>
            </a:endParaRPr>
          </a:p>
          <a:p>
            <a:pPr marL="0" lvl="0" indent="0" algn="l" rtl="0">
              <a:spcBef>
                <a:spcPts val="600"/>
              </a:spcBef>
              <a:spcAft>
                <a:spcPts val="0"/>
              </a:spcAft>
              <a:buNone/>
            </a:pPr>
            <a:endParaRPr dirty="0"/>
          </a:p>
        </p:txBody>
      </p:sp>
      <p:sp>
        <p:nvSpPr>
          <p:cNvPr id="360" name="Google Shape;360;p57"/>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64"/>
        <p:cNvGrpSpPr/>
        <p:nvPr/>
      </p:nvGrpSpPr>
      <p:grpSpPr>
        <a:xfrm>
          <a:off x="0" y="0"/>
          <a:ext cx="0" cy="0"/>
          <a:chOff x="0" y="0"/>
          <a:chExt cx="0" cy="0"/>
        </a:xfrm>
      </p:grpSpPr>
      <p:sp>
        <p:nvSpPr>
          <p:cNvPr id="365" name="Google Shape;365;p58"/>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a:t>
            </a:fld>
            <a:endParaRPr/>
          </a:p>
        </p:txBody>
      </p:sp>
      <p:pic>
        <p:nvPicPr>
          <p:cNvPr id="366" name="Google Shape;366;p58"/>
          <p:cNvPicPr preferRelativeResize="0"/>
          <p:nvPr/>
        </p:nvPicPr>
        <p:blipFill>
          <a:blip r:embed="rId4">
            <a:alphaModFix/>
          </a:blip>
          <a:stretch>
            <a:fillRect/>
          </a:stretch>
        </p:blipFill>
        <p:spPr>
          <a:xfrm>
            <a:off x="8210700" y="4201100"/>
            <a:ext cx="816876" cy="612650"/>
          </a:xfrm>
          <a:prstGeom prst="rect">
            <a:avLst/>
          </a:prstGeom>
          <a:noFill/>
          <a:ln>
            <a:noFill/>
          </a:ln>
        </p:spPr>
      </p:pic>
      <p:grpSp>
        <p:nvGrpSpPr>
          <p:cNvPr id="367" name="Google Shape;367;p58"/>
          <p:cNvGrpSpPr/>
          <p:nvPr/>
        </p:nvGrpSpPr>
        <p:grpSpPr>
          <a:xfrm>
            <a:off x="1683375" y="810888"/>
            <a:ext cx="5777250" cy="3861925"/>
            <a:chOff x="1683375" y="810888"/>
            <a:chExt cx="5777250" cy="3861925"/>
          </a:xfrm>
        </p:grpSpPr>
        <p:grpSp>
          <p:nvGrpSpPr>
            <p:cNvPr id="368" name="Google Shape;368;p58"/>
            <p:cNvGrpSpPr/>
            <p:nvPr/>
          </p:nvGrpSpPr>
          <p:grpSpPr>
            <a:xfrm>
              <a:off x="1683375" y="810888"/>
              <a:ext cx="5777250" cy="2133000"/>
              <a:chOff x="1694600" y="2037125"/>
              <a:chExt cx="5777250" cy="2133000"/>
            </a:xfrm>
          </p:grpSpPr>
          <p:sp>
            <p:nvSpPr>
              <p:cNvPr id="369" name="Google Shape;369;p58"/>
              <p:cNvSpPr/>
              <p:nvPr/>
            </p:nvSpPr>
            <p:spPr>
              <a:xfrm>
                <a:off x="3516725" y="2037125"/>
                <a:ext cx="2133000" cy="2133000"/>
              </a:xfrm>
              <a:prstGeom prst="ellipse">
                <a:avLst/>
              </a:prstGeom>
              <a:noFill/>
              <a:ln w="9525" cap="flat" cmpd="sng">
                <a:solidFill>
                  <a:srgbClr val="111111"/>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111111"/>
                  </a:solidFill>
                  <a:latin typeface="Raleway Thin"/>
                  <a:ea typeface="Raleway Thin"/>
                  <a:cs typeface="Raleway Thin"/>
                  <a:sym typeface="Raleway Thin"/>
                </a:endParaRPr>
              </a:p>
            </p:txBody>
          </p:sp>
          <p:sp>
            <p:nvSpPr>
              <p:cNvPr id="370" name="Google Shape;370;p58"/>
              <p:cNvSpPr/>
              <p:nvPr/>
            </p:nvSpPr>
            <p:spPr>
              <a:xfrm>
                <a:off x="1694600" y="2037125"/>
                <a:ext cx="2133000" cy="2133000"/>
              </a:xfrm>
              <a:prstGeom prst="ellipse">
                <a:avLst/>
              </a:prstGeom>
              <a:noFill/>
              <a:ln w="9525" cap="flat" cmpd="sng">
                <a:solidFill>
                  <a:srgbClr val="111111"/>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rgbClr val="111111"/>
                    </a:solidFill>
                    <a:latin typeface="Raleway Thin"/>
                    <a:ea typeface="Raleway Thin"/>
                    <a:cs typeface="Raleway Thin"/>
                    <a:sym typeface="Raleway Thin"/>
                  </a:rPr>
                  <a:t> </a:t>
                </a:r>
                <a:endParaRPr>
                  <a:solidFill>
                    <a:srgbClr val="111111"/>
                  </a:solidFill>
                  <a:latin typeface="Raleway Thin"/>
                  <a:ea typeface="Raleway Thin"/>
                  <a:cs typeface="Raleway Thin"/>
                  <a:sym typeface="Raleway Thin"/>
                </a:endParaRPr>
              </a:p>
            </p:txBody>
          </p:sp>
          <p:sp>
            <p:nvSpPr>
              <p:cNvPr id="371" name="Google Shape;371;p58"/>
              <p:cNvSpPr/>
              <p:nvPr/>
            </p:nvSpPr>
            <p:spPr>
              <a:xfrm>
                <a:off x="5338850" y="2037125"/>
                <a:ext cx="2133000" cy="2133000"/>
              </a:xfrm>
              <a:prstGeom prst="ellipse">
                <a:avLst/>
              </a:prstGeom>
              <a:noFill/>
              <a:ln w="9525" cap="flat" cmpd="sng">
                <a:solidFill>
                  <a:srgbClr val="111111"/>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111111"/>
                  </a:solidFill>
                  <a:latin typeface="Raleway Thin"/>
                  <a:ea typeface="Raleway Thin"/>
                  <a:cs typeface="Raleway Thin"/>
                  <a:sym typeface="Raleway Thin"/>
                </a:endParaRPr>
              </a:p>
            </p:txBody>
          </p:sp>
          <p:pic>
            <p:nvPicPr>
              <p:cNvPr id="372" name="Google Shape;372;p58"/>
              <p:cNvPicPr preferRelativeResize="0"/>
              <p:nvPr/>
            </p:nvPicPr>
            <p:blipFill>
              <a:blip r:embed="rId5">
                <a:alphaModFix/>
              </a:blip>
              <a:stretch>
                <a:fillRect/>
              </a:stretch>
            </p:blipFill>
            <p:spPr>
              <a:xfrm>
                <a:off x="4012075" y="2532475"/>
                <a:ext cx="1142300" cy="1142300"/>
              </a:xfrm>
              <a:prstGeom prst="rect">
                <a:avLst/>
              </a:prstGeom>
              <a:noFill/>
              <a:ln>
                <a:noFill/>
              </a:ln>
            </p:spPr>
          </p:pic>
          <p:pic>
            <p:nvPicPr>
              <p:cNvPr id="373" name="Google Shape;373;p58"/>
              <p:cNvPicPr preferRelativeResize="0"/>
              <p:nvPr/>
            </p:nvPicPr>
            <p:blipFill>
              <a:blip r:embed="rId6">
                <a:alphaModFix/>
              </a:blip>
              <a:stretch>
                <a:fillRect/>
              </a:stretch>
            </p:blipFill>
            <p:spPr>
              <a:xfrm>
                <a:off x="2280088" y="2532113"/>
                <a:ext cx="962025" cy="1143001"/>
              </a:xfrm>
              <a:prstGeom prst="rect">
                <a:avLst/>
              </a:prstGeom>
              <a:noFill/>
              <a:ln>
                <a:noFill/>
              </a:ln>
            </p:spPr>
          </p:pic>
        </p:grpSp>
        <p:sp>
          <p:nvSpPr>
            <p:cNvPr id="374" name="Google Shape;374;p58"/>
            <p:cNvSpPr/>
            <p:nvPr/>
          </p:nvSpPr>
          <p:spPr>
            <a:xfrm>
              <a:off x="3505500" y="2539813"/>
              <a:ext cx="2133000" cy="2133000"/>
            </a:xfrm>
            <a:prstGeom prst="ellipse">
              <a:avLst/>
            </a:prstGeom>
            <a:noFill/>
            <a:ln w="9525" cap="flat" cmpd="sng">
              <a:solidFill>
                <a:srgbClr val="111111"/>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111111"/>
                </a:solidFill>
                <a:latin typeface="Raleway Thin"/>
                <a:ea typeface="Raleway Thin"/>
                <a:cs typeface="Raleway Thin"/>
                <a:sym typeface="Raleway Thin"/>
              </a:endParaRPr>
            </a:p>
          </p:txBody>
        </p:sp>
        <p:sp>
          <p:nvSpPr>
            <p:cNvPr id="375" name="Google Shape;375;p58"/>
            <p:cNvSpPr/>
            <p:nvPr/>
          </p:nvSpPr>
          <p:spPr>
            <a:xfrm>
              <a:off x="1683375" y="2539813"/>
              <a:ext cx="2133000" cy="2133000"/>
            </a:xfrm>
            <a:prstGeom prst="ellipse">
              <a:avLst/>
            </a:prstGeom>
            <a:noFill/>
            <a:ln w="9525" cap="flat" cmpd="sng">
              <a:solidFill>
                <a:srgbClr val="111111"/>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rgbClr val="111111"/>
                  </a:solidFill>
                  <a:latin typeface="Raleway Thin"/>
                  <a:ea typeface="Raleway Thin"/>
                  <a:cs typeface="Raleway Thin"/>
                  <a:sym typeface="Raleway Thin"/>
                </a:rPr>
                <a:t> </a:t>
              </a:r>
              <a:endParaRPr>
                <a:solidFill>
                  <a:srgbClr val="111111"/>
                </a:solidFill>
                <a:latin typeface="Raleway Thin"/>
                <a:ea typeface="Raleway Thin"/>
                <a:cs typeface="Raleway Thin"/>
                <a:sym typeface="Raleway Thin"/>
              </a:endParaRPr>
            </a:p>
          </p:txBody>
        </p:sp>
        <p:sp>
          <p:nvSpPr>
            <p:cNvPr id="376" name="Google Shape;376;p58"/>
            <p:cNvSpPr/>
            <p:nvPr/>
          </p:nvSpPr>
          <p:spPr>
            <a:xfrm>
              <a:off x="5327625" y="2539813"/>
              <a:ext cx="2133000" cy="2133000"/>
            </a:xfrm>
            <a:prstGeom prst="ellipse">
              <a:avLst/>
            </a:prstGeom>
            <a:noFill/>
            <a:ln w="9525" cap="flat" cmpd="sng">
              <a:solidFill>
                <a:srgbClr val="111111"/>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111111"/>
                </a:solidFill>
                <a:latin typeface="Raleway Thin"/>
                <a:ea typeface="Raleway Thin"/>
                <a:cs typeface="Raleway Thin"/>
                <a:sym typeface="Raleway Thin"/>
              </a:endParaRPr>
            </a:p>
          </p:txBody>
        </p:sp>
        <p:pic>
          <p:nvPicPr>
            <p:cNvPr id="377" name="Google Shape;377;p58"/>
            <p:cNvPicPr preferRelativeResize="0"/>
            <p:nvPr/>
          </p:nvPicPr>
          <p:blipFill>
            <a:blip r:embed="rId7">
              <a:alphaModFix/>
            </a:blip>
            <a:stretch>
              <a:fillRect/>
            </a:stretch>
          </p:blipFill>
          <p:spPr>
            <a:xfrm>
              <a:off x="2178375" y="3034813"/>
              <a:ext cx="1143000" cy="1143000"/>
            </a:xfrm>
            <a:prstGeom prst="rect">
              <a:avLst/>
            </a:prstGeom>
            <a:noFill/>
            <a:ln>
              <a:noFill/>
            </a:ln>
          </p:spPr>
        </p:pic>
        <p:pic>
          <p:nvPicPr>
            <p:cNvPr id="378" name="Google Shape;378;p58"/>
            <p:cNvPicPr preferRelativeResize="0"/>
            <p:nvPr/>
          </p:nvPicPr>
          <p:blipFill>
            <a:blip r:embed="rId8">
              <a:alphaModFix/>
            </a:blip>
            <a:stretch>
              <a:fillRect/>
            </a:stretch>
          </p:blipFill>
          <p:spPr>
            <a:xfrm>
              <a:off x="4000500" y="3225313"/>
              <a:ext cx="1143000" cy="762000"/>
            </a:xfrm>
            <a:prstGeom prst="rect">
              <a:avLst/>
            </a:prstGeom>
            <a:noFill/>
            <a:ln>
              <a:noFill/>
            </a:ln>
          </p:spPr>
        </p:pic>
        <p:pic>
          <p:nvPicPr>
            <p:cNvPr id="379" name="Google Shape;379;p58"/>
            <p:cNvPicPr preferRelativeResize="0"/>
            <p:nvPr/>
          </p:nvPicPr>
          <p:blipFill>
            <a:blip r:embed="rId9">
              <a:alphaModFix/>
            </a:blip>
            <a:stretch>
              <a:fillRect/>
            </a:stretch>
          </p:blipFill>
          <p:spPr>
            <a:xfrm>
              <a:off x="5822625" y="3225313"/>
              <a:ext cx="1143000" cy="762000"/>
            </a:xfrm>
            <a:prstGeom prst="rect">
              <a:avLst/>
            </a:prstGeom>
            <a:noFill/>
            <a:ln>
              <a:noFill/>
            </a:ln>
          </p:spPr>
        </p:pic>
        <p:pic>
          <p:nvPicPr>
            <p:cNvPr id="380" name="Google Shape;380;p58"/>
            <p:cNvPicPr preferRelativeResize="0"/>
            <p:nvPr/>
          </p:nvPicPr>
          <p:blipFill>
            <a:blip r:embed="rId10">
              <a:alphaModFix/>
            </a:blip>
            <a:stretch>
              <a:fillRect/>
            </a:stretch>
          </p:blipFill>
          <p:spPr>
            <a:xfrm>
              <a:off x="5822625" y="1305900"/>
              <a:ext cx="1143000" cy="114300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84"/>
        <p:cNvGrpSpPr/>
        <p:nvPr/>
      </p:nvGrpSpPr>
      <p:grpSpPr>
        <a:xfrm>
          <a:off x="0" y="0"/>
          <a:ext cx="0" cy="0"/>
          <a:chOff x="0" y="0"/>
          <a:chExt cx="0" cy="0"/>
        </a:xfrm>
      </p:grpSpPr>
      <p:sp>
        <p:nvSpPr>
          <p:cNvPr id="385" name="Google Shape;385;p59"/>
          <p:cNvSpPr txBox="1">
            <a:spLocks noGrp="1"/>
          </p:cNvSpPr>
          <p:nvPr>
            <p:ph type="body" idx="1"/>
          </p:nvPr>
        </p:nvSpPr>
        <p:spPr>
          <a:xfrm>
            <a:off x="593687" y="1823700"/>
            <a:ext cx="3861900" cy="26517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2400" dirty="0">
                <a:solidFill>
                  <a:srgbClr val="595959"/>
                </a:solidFill>
                <a:latin typeface="Raleway"/>
                <a:ea typeface="Raleway"/>
                <a:cs typeface="Raleway"/>
                <a:sym typeface="Raleway"/>
              </a:rPr>
              <a:t>What are </a:t>
            </a:r>
            <a:r>
              <a:rPr lang="en" sz="2400" b="1" dirty="0">
                <a:solidFill>
                  <a:srgbClr val="595959"/>
                </a:solidFill>
                <a:latin typeface="Raleway"/>
                <a:ea typeface="Raleway"/>
                <a:cs typeface="Raleway"/>
                <a:sym typeface="Raleway"/>
              </a:rPr>
              <a:t>anchoring phenomena</a:t>
            </a:r>
            <a:r>
              <a:rPr lang="en" sz="2400" dirty="0">
                <a:solidFill>
                  <a:srgbClr val="595959"/>
                </a:solidFill>
                <a:latin typeface="Raleway"/>
                <a:ea typeface="Raleway"/>
                <a:cs typeface="Raleway"/>
                <a:sym typeface="Raleway"/>
              </a:rPr>
              <a:t> and how are they used in a unit of instruction?</a:t>
            </a:r>
            <a:endParaRPr sz="2000" dirty="0"/>
          </a:p>
        </p:txBody>
      </p:sp>
      <p:sp>
        <p:nvSpPr>
          <p:cNvPr id="386" name="Google Shape;386;p59"/>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Where are we headed?</a:t>
            </a:r>
            <a:endParaRPr/>
          </a:p>
        </p:txBody>
      </p:sp>
      <p:sp>
        <p:nvSpPr>
          <p:cNvPr id="387" name="Google Shape;387;p59"/>
          <p:cNvSpPr txBox="1">
            <a:spLocks noGrp="1"/>
          </p:cNvSpPr>
          <p:nvPr>
            <p:ph type="body" idx="2"/>
          </p:nvPr>
        </p:nvSpPr>
        <p:spPr>
          <a:xfrm>
            <a:off x="4688285" y="1823700"/>
            <a:ext cx="3861900" cy="26517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400">
                <a:solidFill>
                  <a:srgbClr val="595959"/>
                </a:solidFill>
                <a:latin typeface="Raleway"/>
                <a:ea typeface="Raleway"/>
                <a:cs typeface="Raleway"/>
                <a:sym typeface="Raleway"/>
              </a:rPr>
              <a:t>How are </a:t>
            </a:r>
            <a:r>
              <a:rPr lang="en" sz="2400" b="1">
                <a:solidFill>
                  <a:srgbClr val="595959"/>
                </a:solidFill>
                <a:latin typeface="Raleway"/>
                <a:ea typeface="Raleway"/>
                <a:cs typeface="Raleway"/>
                <a:sym typeface="Raleway"/>
              </a:rPr>
              <a:t>investigative phenomena</a:t>
            </a:r>
            <a:r>
              <a:rPr lang="en" sz="2400">
                <a:solidFill>
                  <a:srgbClr val="595959"/>
                </a:solidFill>
                <a:latin typeface="Raleway"/>
                <a:ea typeface="Raleway"/>
                <a:cs typeface="Raleway"/>
                <a:sym typeface="Raleway"/>
              </a:rPr>
              <a:t> used in service of explaining an anchoring phenomena over the course of a unit?</a:t>
            </a:r>
            <a:endParaRPr sz="2400">
              <a:solidFill>
                <a:srgbClr val="595959"/>
              </a:solidFill>
              <a:latin typeface="Raleway"/>
              <a:ea typeface="Raleway"/>
              <a:cs typeface="Raleway"/>
              <a:sym typeface="Raleway"/>
            </a:endParaRPr>
          </a:p>
          <a:p>
            <a:pPr marL="0" lvl="0" indent="0" algn="l" rtl="0">
              <a:spcBef>
                <a:spcPts val="1600"/>
              </a:spcBef>
              <a:spcAft>
                <a:spcPts val="0"/>
              </a:spcAft>
              <a:buNone/>
            </a:pPr>
            <a:endParaRPr/>
          </a:p>
        </p:txBody>
      </p:sp>
      <p:sp>
        <p:nvSpPr>
          <p:cNvPr id="388" name="Google Shape;388;p59"/>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7</a:t>
            </a:fld>
            <a:endParaRPr/>
          </a:p>
        </p:txBody>
      </p:sp>
      <p:grpSp>
        <p:nvGrpSpPr>
          <p:cNvPr id="389" name="Google Shape;389;p59"/>
          <p:cNvGrpSpPr/>
          <p:nvPr/>
        </p:nvGrpSpPr>
        <p:grpSpPr>
          <a:xfrm>
            <a:off x="4476196" y="881252"/>
            <a:ext cx="191608" cy="303780"/>
            <a:chOff x="6718575" y="2318625"/>
            <a:chExt cx="256950" cy="407375"/>
          </a:xfrm>
        </p:grpSpPr>
        <p:sp>
          <p:nvSpPr>
            <p:cNvPr id="390" name="Google Shape;390;p59"/>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59"/>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59"/>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59"/>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59"/>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59"/>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59"/>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59"/>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01"/>
        <p:cNvGrpSpPr/>
        <p:nvPr/>
      </p:nvGrpSpPr>
      <p:grpSpPr>
        <a:xfrm>
          <a:off x="0" y="0"/>
          <a:ext cx="0" cy="0"/>
          <a:chOff x="0" y="0"/>
          <a:chExt cx="0" cy="0"/>
        </a:xfrm>
      </p:grpSpPr>
      <p:sp>
        <p:nvSpPr>
          <p:cNvPr id="402" name="Google Shape;402;p60"/>
          <p:cNvSpPr txBox="1">
            <a:spLocks noGrp="1"/>
          </p:cNvSpPr>
          <p:nvPr>
            <p:ph type="ctrTitle"/>
          </p:nvPr>
        </p:nvSpPr>
        <p:spPr>
          <a:xfrm>
            <a:off x="685800" y="3031150"/>
            <a:ext cx="4558200" cy="1159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Conceptual Shifts</a:t>
            </a:r>
            <a:endParaRPr dirty="0"/>
          </a:p>
        </p:txBody>
      </p:sp>
      <p:sp>
        <p:nvSpPr>
          <p:cNvPr id="403" name="Google Shape;403;p60"/>
          <p:cNvSpPr txBox="1">
            <a:spLocks noGrp="1"/>
          </p:cNvSpPr>
          <p:nvPr>
            <p:ph type="subTitle" idx="1"/>
          </p:nvPr>
        </p:nvSpPr>
        <p:spPr>
          <a:xfrm>
            <a:off x="685800" y="4117850"/>
            <a:ext cx="7725300" cy="78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Next Generation Science Standards (NGSS) and National Research Council (NRC) Framework highlight key shifts in a new vision for science education.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07"/>
        <p:cNvGrpSpPr/>
        <p:nvPr/>
      </p:nvGrpSpPr>
      <p:grpSpPr>
        <a:xfrm>
          <a:off x="0" y="0"/>
          <a:ext cx="0" cy="0"/>
          <a:chOff x="0" y="0"/>
          <a:chExt cx="0" cy="0"/>
        </a:xfrm>
      </p:grpSpPr>
      <p:sp>
        <p:nvSpPr>
          <p:cNvPr id="408" name="Google Shape;408;p61"/>
          <p:cNvSpPr txBox="1">
            <a:spLocks noGrp="1"/>
          </p:cNvSpPr>
          <p:nvPr>
            <p:ph type="body" idx="1"/>
          </p:nvPr>
        </p:nvSpPr>
        <p:spPr>
          <a:xfrm>
            <a:off x="842100" y="503675"/>
            <a:ext cx="7459800" cy="2914800"/>
          </a:xfrm>
          <a:prstGeom prst="rect">
            <a:avLst/>
          </a:prstGeom>
        </p:spPr>
        <p:txBody>
          <a:bodyPr spcFirstLastPara="1" wrap="square" lIns="91425" tIns="91425" rIns="91425" bIns="91425" anchor="ctr" anchorCtr="0">
            <a:noAutofit/>
          </a:bodyPr>
          <a:lstStyle/>
          <a:p>
            <a:pPr marL="457200" lvl="0" indent="0" algn="l" rtl="0">
              <a:lnSpc>
                <a:spcPct val="115000"/>
              </a:lnSpc>
              <a:spcBef>
                <a:spcPts val="0"/>
              </a:spcBef>
              <a:spcAft>
                <a:spcPts val="1600"/>
              </a:spcAft>
              <a:buNone/>
            </a:pPr>
            <a:r>
              <a:rPr lang="en" i="0">
                <a:solidFill>
                  <a:srgbClr val="0B0B0B"/>
                </a:solidFill>
                <a:latin typeface="Raleway"/>
                <a:ea typeface="Raleway"/>
                <a:cs typeface="Raleway"/>
                <a:sym typeface="Raleway"/>
              </a:rPr>
              <a:t>NRC and NGSS engage all students in scientific thinking and move from</a:t>
            </a:r>
            <a:r>
              <a:rPr lang="en" sz="1700" i="0">
                <a:solidFill>
                  <a:srgbClr val="0B0B0B"/>
                </a:solidFill>
                <a:latin typeface="Raleway"/>
                <a:ea typeface="Raleway"/>
                <a:cs typeface="Raleway"/>
                <a:sym typeface="Raleway"/>
              </a:rPr>
              <a:t> </a:t>
            </a:r>
            <a:r>
              <a:rPr lang="en" sz="2400" b="1">
                <a:solidFill>
                  <a:srgbClr val="0B0B0B"/>
                </a:solidFill>
                <a:latin typeface="Raleway"/>
                <a:ea typeface="Raleway"/>
                <a:cs typeface="Raleway"/>
                <a:sym typeface="Raleway"/>
              </a:rPr>
              <a:t>learning about</a:t>
            </a:r>
            <a:r>
              <a:rPr lang="en" sz="1700" i="0">
                <a:solidFill>
                  <a:srgbClr val="0B0B0B"/>
                </a:solidFill>
                <a:latin typeface="Raleway"/>
                <a:ea typeface="Raleway"/>
                <a:cs typeface="Raleway"/>
                <a:sym typeface="Raleway"/>
              </a:rPr>
              <a:t> </a:t>
            </a:r>
            <a:r>
              <a:rPr lang="en" i="0">
                <a:solidFill>
                  <a:srgbClr val="0B0B0B"/>
                </a:solidFill>
                <a:latin typeface="Raleway"/>
                <a:ea typeface="Raleway"/>
                <a:cs typeface="Raleway"/>
                <a:sym typeface="Raleway"/>
              </a:rPr>
              <a:t>science to</a:t>
            </a:r>
            <a:r>
              <a:rPr lang="en" sz="1700" i="0">
                <a:solidFill>
                  <a:srgbClr val="0B0B0B"/>
                </a:solidFill>
                <a:latin typeface="Raleway"/>
                <a:ea typeface="Raleway"/>
                <a:cs typeface="Raleway"/>
                <a:sym typeface="Raleway"/>
              </a:rPr>
              <a:t> </a:t>
            </a:r>
            <a:r>
              <a:rPr lang="en" sz="2400" b="1">
                <a:solidFill>
                  <a:srgbClr val="0B0B0B"/>
                </a:solidFill>
                <a:latin typeface="Raleway"/>
                <a:ea typeface="Raleway"/>
                <a:cs typeface="Raleway"/>
                <a:sym typeface="Raleway"/>
              </a:rPr>
              <a:t>figuring things out</a:t>
            </a:r>
            <a:r>
              <a:rPr lang="en" sz="2400" i="0">
                <a:solidFill>
                  <a:srgbClr val="0B0B0B"/>
                </a:solidFill>
                <a:latin typeface="Raleway"/>
                <a:ea typeface="Raleway"/>
                <a:cs typeface="Raleway"/>
                <a:sym typeface="Raleway"/>
              </a:rPr>
              <a:t> </a:t>
            </a:r>
            <a:r>
              <a:rPr lang="en" i="0">
                <a:solidFill>
                  <a:srgbClr val="0B0B0B"/>
                </a:solidFill>
                <a:latin typeface="Raleway"/>
                <a:ea typeface="Raleway"/>
                <a:cs typeface="Raleway"/>
                <a:sym typeface="Raleway"/>
              </a:rPr>
              <a:t>through phenomena–driven instruction.</a:t>
            </a:r>
            <a:endParaRPr>
              <a:latin typeface="Raleway"/>
              <a:ea typeface="Raleway"/>
              <a:cs typeface="Raleway"/>
              <a:sym typeface="Raleway"/>
            </a:endParaRPr>
          </a:p>
        </p:txBody>
      </p:sp>
      <p:sp>
        <p:nvSpPr>
          <p:cNvPr id="409" name="Google Shape;409;p61"/>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a:t>
            </a:fld>
            <a:endParaRPr/>
          </a:p>
        </p:txBody>
      </p:sp>
      <p:sp>
        <p:nvSpPr>
          <p:cNvPr id="410" name="Google Shape;410;p61"/>
          <p:cNvSpPr txBox="1">
            <a:spLocks noGrp="1"/>
          </p:cNvSpPr>
          <p:nvPr>
            <p:ph type="title" idx="4294967295"/>
          </p:nvPr>
        </p:nvSpPr>
        <p:spPr>
          <a:xfrm>
            <a:off x="593575" y="0"/>
            <a:ext cx="7956600" cy="676200"/>
          </a:xfrm>
          <a:prstGeom prst="rect">
            <a:avLst/>
          </a:prstGeom>
          <a:solidFill>
            <a:srgbClr val="FFFFFF"/>
          </a:solidFill>
        </p:spPr>
        <p:txBody>
          <a:bodyPr spcFirstLastPara="1" wrap="square" lIns="91425" tIns="91425" rIns="91425" bIns="91425" anchor="ctr" anchorCtr="0">
            <a:noAutofit/>
          </a:bodyPr>
          <a:lstStyle/>
          <a:p>
            <a:pPr marL="0" lvl="0" indent="0" algn="ctr" rtl="0">
              <a:spcBef>
                <a:spcPts val="0"/>
              </a:spcBef>
              <a:spcAft>
                <a:spcPts val="0"/>
              </a:spcAft>
              <a:buNone/>
            </a:pPr>
            <a:r>
              <a:rPr lang="en" sz="2400" b="1"/>
              <a:t>Application</a:t>
            </a:r>
            <a:endParaRPr sz="2400" b="1"/>
          </a:p>
        </p:txBody>
      </p:sp>
    </p:spTree>
  </p:cSld>
  <p:clrMapOvr>
    <a:masterClrMapping/>
  </p:clrMapOvr>
</p:sld>
</file>

<file path=ppt/theme/theme1.xml><?xml version="1.0" encoding="utf-8"?>
<a:theme xmlns:a="http://schemas.openxmlformats.org/drawingml/2006/main" name="Isabella template">
  <a:themeElements>
    <a:clrScheme name="Custom 347">
      <a:dk1>
        <a:srgbClr val="111111"/>
      </a:dk1>
      <a:lt1>
        <a:srgbClr val="FFFFFF"/>
      </a:lt1>
      <a:dk2>
        <a:srgbClr val="7D7D85"/>
      </a:dk2>
      <a:lt2>
        <a:srgbClr val="E6E6EE"/>
      </a:lt2>
      <a:accent1>
        <a:srgbClr val="6D9EEB"/>
      </a:accent1>
      <a:accent2>
        <a:srgbClr val="93C47D"/>
      </a:accent2>
      <a:accent3>
        <a:srgbClr val="FFD043"/>
      </a:accent3>
      <a:accent4>
        <a:srgbClr val="FFA64A"/>
      </a:accent4>
      <a:accent5>
        <a:srgbClr val="FF7272"/>
      </a:accent5>
      <a:accent6>
        <a:srgbClr val="DD5EA0"/>
      </a:accent6>
      <a:hlink>
        <a:srgbClr val="111111"/>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Isabella template">
  <a:themeElements>
    <a:clrScheme name="Custom 347">
      <a:dk1>
        <a:srgbClr val="111111"/>
      </a:dk1>
      <a:lt1>
        <a:srgbClr val="FFFFFF"/>
      </a:lt1>
      <a:dk2>
        <a:srgbClr val="7D7D85"/>
      </a:dk2>
      <a:lt2>
        <a:srgbClr val="E6E6EE"/>
      </a:lt2>
      <a:accent1>
        <a:srgbClr val="6D9EEB"/>
      </a:accent1>
      <a:accent2>
        <a:srgbClr val="93C47D"/>
      </a:accent2>
      <a:accent3>
        <a:srgbClr val="FFD043"/>
      </a:accent3>
      <a:accent4>
        <a:srgbClr val="FFA64A"/>
      </a:accent4>
      <a:accent5>
        <a:srgbClr val="FF7272"/>
      </a:accent5>
      <a:accent6>
        <a:srgbClr val="DD5EA0"/>
      </a:accent6>
      <a:hlink>
        <a:srgbClr val="111111"/>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Isabella template">
  <a:themeElements>
    <a:clrScheme name="Custom 347">
      <a:dk1>
        <a:srgbClr val="111111"/>
      </a:dk1>
      <a:lt1>
        <a:srgbClr val="FFFFFF"/>
      </a:lt1>
      <a:dk2>
        <a:srgbClr val="7D7D85"/>
      </a:dk2>
      <a:lt2>
        <a:srgbClr val="E6E6EE"/>
      </a:lt2>
      <a:accent1>
        <a:srgbClr val="6D9EEB"/>
      </a:accent1>
      <a:accent2>
        <a:srgbClr val="93C47D"/>
      </a:accent2>
      <a:accent3>
        <a:srgbClr val="FFD043"/>
      </a:accent3>
      <a:accent4>
        <a:srgbClr val="FFA64A"/>
      </a:accent4>
      <a:accent5>
        <a:srgbClr val="FF7272"/>
      </a:accent5>
      <a:accent6>
        <a:srgbClr val="DD5EA0"/>
      </a:accent6>
      <a:hlink>
        <a:srgbClr val="111111"/>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8067</Words>
  <Application>Microsoft Macintosh PowerPoint</Application>
  <PresentationFormat>On-screen Show (16:9)</PresentationFormat>
  <Paragraphs>494</Paragraphs>
  <Slides>46</Slides>
  <Notes>45</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46</vt:i4>
      </vt:variant>
    </vt:vector>
  </HeadingPairs>
  <TitlesOfParts>
    <vt:vector size="60" baseType="lpstr">
      <vt:lpstr>Arial</vt:lpstr>
      <vt:lpstr>Raleway Thin</vt:lpstr>
      <vt:lpstr>Caveat</vt:lpstr>
      <vt:lpstr>Montserrat</vt:lpstr>
      <vt:lpstr>Playfair Display</vt:lpstr>
      <vt:lpstr>Cabin</vt:lpstr>
      <vt:lpstr>Open Sans</vt:lpstr>
      <vt:lpstr>Raleway</vt:lpstr>
      <vt:lpstr>Calibri</vt:lpstr>
      <vt:lpstr>Merriweather</vt:lpstr>
      <vt:lpstr>Isabella template</vt:lpstr>
      <vt:lpstr>Simple Light</vt:lpstr>
      <vt:lpstr>Isabella template</vt:lpstr>
      <vt:lpstr>Isabella template</vt:lpstr>
      <vt:lpstr>Getting Started</vt:lpstr>
      <vt:lpstr>Phenomena Found in Agriculture: Ecosystem Dynamics &amp; Interactions</vt:lpstr>
      <vt:lpstr>Guest Speakers</vt:lpstr>
      <vt:lpstr>The American Farm Bureau Foundation for Agriculture</vt:lpstr>
      <vt:lpstr>Special Thanks!</vt:lpstr>
      <vt:lpstr>PowerPoint Presentation</vt:lpstr>
      <vt:lpstr>Where are we headed?</vt:lpstr>
      <vt:lpstr>Conceptual Shifts</vt:lpstr>
      <vt:lpstr>Application</vt:lpstr>
      <vt:lpstr>Three-Dimensional Learning</vt:lpstr>
      <vt:lpstr>Equity</vt:lpstr>
      <vt:lpstr>PowerPoint Presentation</vt:lpstr>
      <vt:lpstr>PowerPoint Presentation</vt:lpstr>
      <vt:lpstr>PowerPoint Presentation</vt:lpstr>
      <vt:lpstr>PowerPoint Presentation</vt:lpstr>
      <vt:lpstr>Driving Question:</vt:lpstr>
      <vt:lpstr>PowerPoint Presentation</vt:lpstr>
      <vt:lpstr>The Design of Science Storylines</vt:lpstr>
      <vt:lpstr>Exploring an Anchoring Phenomena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has the class accomplished?</vt:lpstr>
      <vt:lpstr>Navigation Routine</vt:lpstr>
      <vt:lpstr>Further Learning &amp; Resources</vt:lpstr>
      <vt:lpstr>Professional Learning Network</vt:lpstr>
      <vt:lpstr>Participant Survey</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Started</dc:title>
  <cp:lastModifiedBy>Brian Beierle</cp:lastModifiedBy>
  <cp:revision>7</cp:revision>
  <dcterms:modified xsi:type="dcterms:W3CDTF">2020-07-23T13:24:52Z</dcterms:modified>
</cp:coreProperties>
</file>